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4"/>
  </p:notesMasterIdLst>
  <p:sldIdLst>
    <p:sldId id="306" r:id="rId2"/>
    <p:sldId id="256" r:id="rId3"/>
    <p:sldId id="269" r:id="rId4"/>
    <p:sldId id="299" r:id="rId5"/>
    <p:sldId id="257" r:id="rId6"/>
    <p:sldId id="258" r:id="rId7"/>
    <p:sldId id="259" r:id="rId8"/>
    <p:sldId id="263" r:id="rId9"/>
    <p:sldId id="297" r:id="rId10"/>
    <p:sldId id="296" r:id="rId11"/>
    <p:sldId id="272" r:id="rId12"/>
    <p:sldId id="295" r:id="rId13"/>
    <p:sldId id="276" r:id="rId14"/>
    <p:sldId id="275" r:id="rId15"/>
    <p:sldId id="277" r:id="rId16"/>
    <p:sldId id="278" r:id="rId17"/>
    <p:sldId id="260" r:id="rId18"/>
    <p:sldId id="279" r:id="rId19"/>
    <p:sldId id="280" r:id="rId20"/>
    <p:sldId id="271" r:id="rId21"/>
    <p:sldId id="284" r:id="rId22"/>
    <p:sldId id="281" r:id="rId23"/>
    <p:sldId id="283" r:id="rId24"/>
    <p:sldId id="273" r:id="rId25"/>
    <p:sldId id="285" r:id="rId26"/>
    <p:sldId id="287" r:id="rId27"/>
    <p:sldId id="286" r:id="rId28"/>
    <p:sldId id="288" r:id="rId29"/>
    <p:sldId id="274" r:id="rId30"/>
    <p:sldId id="289" r:id="rId31"/>
    <p:sldId id="290" r:id="rId32"/>
    <p:sldId id="291" r:id="rId33"/>
    <p:sldId id="292" r:id="rId34"/>
    <p:sldId id="293" r:id="rId35"/>
    <p:sldId id="294" r:id="rId36"/>
    <p:sldId id="300" r:id="rId37"/>
    <p:sldId id="301" r:id="rId38"/>
    <p:sldId id="302" r:id="rId39"/>
    <p:sldId id="303" r:id="rId40"/>
    <p:sldId id="298" r:id="rId41"/>
    <p:sldId id="304" r:id="rId42"/>
    <p:sldId id="305" r:id="rId43"/>
  </p:sldIdLst>
  <p:sldSz cx="14630400" cy="8229600"/>
  <p:notesSz cx="8229600" cy="14630400"/>
  <p:embeddedFontLst>
    <p:embeddedFont>
      <p:font typeface="Instrument Sans Medium" panose="020B0604020202020204" charset="0"/>
      <p:regular r:id="rId45"/>
    </p:embeddedFont>
    <p:embeddedFont>
      <p:font typeface="Instrument Sans Semi Bold" panose="020B0604020202020204" charset="0"/>
      <p:regular r:id="rId46"/>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0"/>
  </p:normalViewPr>
  <p:slideViewPr>
    <p:cSldViewPr snapToGrid="0" snapToObjects="1">
      <p:cViewPr>
        <p:scale>
          <a:sx n="75" d="100"/>
          <a:sy n="75" d="100"/>
        </p:scale>
        <p:origin x="307" y="3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adair martinez parra" userId="d48d4121d3f8e76b" providerId="LiveId" clId="{410B83F5-032A-40E7-84A0-08054C8EEF86}"/>
    <pc:docChg chg="undo custSel addSld delSld modSld sldOrd">
      <pc:chgData name="cesar adair martinez parra" userId="d48d4121d3f8e76b" providerId="LiveId" clId="{410B83F5-032A-40E7-84A0-08054C8EEF86}" dt="2025-12-12T19:53:03.322" v="653" actId="14100"/>
      <pc:docMkLst>
        <pc:docMk/>
      </pc:docMkLst>
      <pc:sldChg chg="modSp mod">
        <pc:chgData name="cesar adair martinez parra" userId="d48d4121d3f8e76b" providerId="LiveId" clId="{410B83F5-032A-40E7-84A0-08054C8EEF86}" dt="2025-12-12T19:36:35.494" v="616" actId="20577"/>
        <pc:sldMkLst>
          <pc:docMk/>
          <pc:sldMk cId="0" sldId="259"/>
        </pc:sldMkLst>
        <pc:spChg chg="mod">
          <ac:chgData name="cesar adair martinez parra" userId="d48d4121d3f8e76b" providerId="LiveId" clId="{410B83F5-032A-40E7-84A0-08054C8EEF86}" dt="2025-12-12T19:36:35.494" v="616" actId="20577"/>
          <ac:spMkLst>
            <pc:docMk/>
            <pc:sldMk cId="0" sldId="259"/>
            <ac:spMk id="4" creationId="{00000000-0000-0000-0000-000000000000}"/>
          </ac:spMkLst>
        </pc:spChg>
      </pc:sldChg>
      <pc:sldChg chg="addSp delSp modSp mod">
        <pc:chgData name="cesar adair martinez parra" userId="d48d4121d3f8e76b" providerId="LiveId" clId="{410B83F5-032A-40E7-84A0-08054C8EEF86}" dt="2025-12-12T00:26:30.653" v="77" actId="14100"/>
        <pc:sldMkLst>
          <pc:docMk/>
          <pc:sldMk cId="0" sldId="260"/>
        </pc:sldMkLst>
        <pc:picChg chg="add mod">
          <ac:chgData name="cesar adair martinez parra" userId="d48d4121d3f8e76b" providerId="LiveId" clId="{410B83F5-032A-40E7-84A0-08054C8EEF86}" dt="2025-12-12T00:26:30.653" v="77" actId="14100"/>
          <ac:picMkLst>
            <pc:docMk/>
            <pc:sldMk cId="0" sldId="260"/>
            <ac:picMk id="5" creationId="{5EC6BB14-822B-0E6D-BCFB-007F2946B34B}"/>
          </ac:picMkLst>
        </pc:picChg>
        <pc:picChg chg="del">
          <ac:chgData name="cesar adair martinez parra" userId="d48d4121d3f8e76b" providerId="LiveId" clId="{410B83F5-032A-40E7-84A0-08054C8EEF86}" dt="2025-12-12T00:25:51.723" v="66" actId="478"/>
          <ac:picMkLst>
            <pc:docMk/>
            <pc:sldMk cId="0" sldId="260"/>
            <ac:picMk id="6" creationId="{00000000-0000-0000-0000-000000000000}"/>
          </ac:picMkLst>
        </pc:picChg>
        <pc:picChg chg="mod">
          <ac:chgData name="cesar adair martinez parra" userId="d48d4121d3f8e76b" providerId="LiveId" clId="{410B83F5-032A-40E7-84A0-08054C8EEF86}" dt="2025-12-12T00:26:06.463" v="70" actId="1076"/>
          <ac:picMkLst>
            <pc:docMk/>
            <pc:sldMk cId="0" sldId="260"/>
            <ac:picMk id="8" creationId="{106C8227-EEBD-1EB6-60C8-9CDF0FE7F70E}"/>
          </ac:picMkLst>
        </pc:picChg>
        <pc:picChg chg="del">
          <ac:chgData name="cesar adair martinez parra" userId="d48d4121d3f8e76b" providerId="LiveId" clId="{410B83F5-032A-40E7-84A0-08054C8EEF86}" dt="2025-12-12T00:26:01.511" v="69" actId="478"/>
          <ac:picMkLst>
            <pc:docMk/>
            <pc:sldMk cId="0" sldId="260"/>
            <ac:picMk id="9" creationId="{106ED84F-F18F-7435-9E4F-CE709103B480}"/>
          </ac:picMkLst>
        </pc:picChg>
      </pc:sldChg>
      <pc:sldChg chg="del">
        <pc:chgData name="cesar adair martinez parra" userId="d48d4121d3f8e76b" providerId="LiveId" clId="{410B83F5-032A-40E7-84A0-08054C8EEF86}" dt="2025-12-12T19:47:30.257" v="620" actId="47"/>
        <pc:sldMkLst>
          <pc:docMk/>
          <pc:sldMk cId="0" sldId="261"/>
        </pc:sldMkLst>
      </pc:sldChg>
      <pc:sldChg chg="del">
        <pc:chgData name="cesar adair martinez parra" userId="d48d4121d3f8e76b" providerId="LiveId" clId="{410B83F5-032A-40E7-84A0-08054C8EEF86}" dt="2025-12-12T19:47:26.319" v="619" actId="47"/>
        <pc:sldMkLst>
          <pc:docMk/>
          <pc:sldMk cId="0" sldId="262"/>
        </pc:sldMkLst>
      </pc:sldChg>
      <pc:sldChg chg="addSp delSp modSp mod">
        <pc:chgData name="cesar adair martinez parra" userId="d48d4121d3f8e76b" providerId="LiveId" clId="{410B83F5-032A-40E7-84A0-08054C8EEF86}" dt="2025-12-12T19:22:29.645" v="409" actId="1035"/>
        <pc:sldMkLst>
          <pc:docMk/>
          <pc:sldMk cId="0" sldId="263"/>
        </pc:sldMkLst>
        <pc:spChg chg="mod">
          <ac:chgData name="cesar adair martinez parra" userId="d48d4121d3f8e76b" providerId="LiveId" clId="{410B83F5-032A-40E7-84A0-08054C8EEF86}" dt="2025-12-12T19:19:35.141" v="358" actId="1035"/>
          <ac:spMkLst>
            <pc:docMk/>
            <pc:sldMk cId="0" sldId="263"/>
            <ac:spMk id="2" creationId="{00000000-0000-0000-0000-000000000000}"/>
          </ac:spMkLst>
        </pc:spChg>
        <pc:spChg chg="add del mod">
          <ac:chgData name="cesar adair martinez parra" userId="d48d4121d3f8e76b" providerId="LiveId" clId="{410B83F5-032A-40E7-84A0-08054C8EEF86}" dt="2025-12-12T19:19:24.016" v="343"/>
          <ac:spMkLst>
            <pc:docMk/>
            <pc:sldMk cId="0" sldId="263"/>
            <ac:spMk id="4" creationId="{048CCF0F-8A0D-C830-E111-01DD1A10BDE3}"/>
          </ac:spMkLst>
        </pc:spChg>
        <pc:spChg chg="add mod">
          <ac:chgData name="cesar adair martinez parra" userId="d48d4121d3f8e76b" providerId="LiveId" clId="{410B83F5-032A-40E7-84A0-08054C8EEF86}" dt="2025-12-12T19:22:25.928" v="398" actId="20577"/>
          <ac:spMkLst>
            <pc:docMk/>
            <pc:sldMk cId="0" sldId="263"/>
            <ac:spMk id="7" creationId="{A5E6E14D-74AA-A77C-E09B-2C1CB123D9C8}"/>
          </ac:spMkLst>
        </pc:spChg>
        <pc:picChg chg="del">
          <ac:chgData name="cesar adair martinez parra" userId="d48d4121d3f8e76b" providerId="LiveId" clId="{410B83F5-032A-40E7-84A0-08054C8EEF86}" dt="2025-12-12T19:16:02.598" v="315" actId="478"/>
          <ac:picMkLst>
            <pc:docMk/>
            <pc:sldMk cId="0" sldId="263"/>
            <ac:picMk id="6" creationId="{00000000-0008-0000-0000-000009000000}"/>
          </ac:picMkLst>
        </pc:picChg>
        <pc:picChg chg="mod">
          <ac:chgData name="cesar adair martinez parra" userId="d48d4121d3f8e76b" providerId="LiveId" clId="{410B83F5-032A-40E7-84A0-08054C8EEF86}" dt="2025-12-12T19:18:42.767" v="334" actId="1076"/>
          <ac:picMkLst>
            <pc:docMk/>
            <pc:sldMk cId="0" sldId="263"/>
            <ac:picMk id="9" creationId="{C33DDE1C-FC66-29BF-7969-476559BAF44F}"/>
          </ac:picMkLst>
        </pc:picChg>
        <pc:picChg chg="add mod">
          <ac:chgData name="cesar adair martinez parra" userId="d48d4121d3f8e76b" providerId="LiveId" clId="{410B83F5-032A-40E7-84A0-08054C8EEF86}" dt="2025-12-12T19:22:29.645" v="409" actId="1035"/>
          <ac:picMkLst>
            <pc:docMk/>
            <pc:sldMk cId="0" sldId="263"/>
            <ac:picMk id="11" creationId="{EFA0D0C2-D46D-67C3-B3AC-9B883BA5B020}"/>
          </ac:picMkLst>
        </pc:picChg>
      </pc:sldChg>
      <pc:sldChg chg="del">
        <pc:chgData name="cesar adair martinez parra" userId="d48d4121d3f8e76b" providerId="LiveId" clId="{410B83F5-032A-40E7-84A0-08054C8EEF86}" dt="2025-12-12T19:22:13.816" v="397" actId="47"/>
        <pc:sldMkLst>
          <pc:docMk/>
          <pc:sldMk cId="0" sldId="264"/>
        </pc:sldMkLst>
      </pc:sldChg>
      <pc:sldChg chg="del">
        <pc:chgData name="cesar adair martinez parra" userId="d48d4121d3f8e76b" providerId="LiveId" clId="{410B83F5-032A-40E7-84A0-08054C8EEF86}" dt="2025-12-12T19:22:13.816" v="397" actId="47"/>
        <pc:sldMkLst>
          <pc:docMk/>
          <pc:sldMk cId="0" sldId="265"/>
        </pc:sldMkLst>
      </pc:sldChg>
      <pc:sldChg chg="del">
        <pc:chgData name="cesar adair martinez parra" userId="d48d4121d3f8e76b" providerId="LiveId" clId="{410B83F5-032A-40E7-84A0-08054C8EEF86}" dt="2025-12-12T19:22:13.816" v="397" actId="47"/>
        <pc:sldMkLst>
          <pc:docMk/>
          <pc:sldMk cId="0" sldId="266"/>
        </pc:sldMkLst>
      </pc:sldChg>
      <pc:sldChg chg="del">
        <pc:chgData name="cesar adair martinez parra" userId="d48d4121d3f8e76b" providerId="LiveId" clId="{410B83F5-032A-40E7-84A0-08054C8EEF86}" dt="2025-12-12T19:22:13.816" v="397" actId="47"/>
        <pc:sldMkLst>
          <pc:docMk/>
          <pc:sldMk cId="0" sldId="267"/>
        </pc:sldMkLst>
      </pc:sldChg>
      <pc:sldChg chg="del">
        <pc:chgData name="cesar adair martinez parra" userId="d48d4121d3f8e76b" providerId="LiveId" clId="{410B83F5-032A-40E7-84A0-08054C8EEF86}" dt="2025-12-12T19:22:13.816" v="397" actId="47"/>
        <pc:sldMkLst>
          <pc:docMk/>
          <pc:sldMk cId="0" sldId="268"/>
        </pc:sldMkLst>
      </pc:sldChg>
      <pc:sldChg chg="del">
        <pc:chgData name="cesar adair martinez parra" userId="d48d4121d3f8e76b" providerId="LiveId" clId="{410B83F5-032A-40E7-84A0-08054C8EEF86}" dt="2025-12-12T19:22:13.816" v="397" actId="47"/>
        <pc:sldMkLst>
          <pc:docMk/>
          <pc:sldMk cId="606350542" sldId="270"/>
        </pc:sldMkLst>
      </pc:sldChg>
      <pc:sldChg chg="addSp delSp modSp add del mod">
        <pc:chgData name="cesar adair martinez parra" userId="d48d4121d3f8e76b" providerId="LiveId" clId="{410B83F5-032A-40E7-84A0-08054C8EEF86}" dt="2025-12-12T00:30:41.590" v="122" actId="1076"/>
        <pc:sldMkLst>
          <pc:docMk/>
          <pc:sldMk cId="2473181533" sldId="271"/>
        </pc:sldMkLst>
        <pc:picChg chg="add del">
          <ac:chgData name="cesar adair martinez parra" userId="d48d4121d3f8e76b" providerId="LiveId" clId="{410B83F5-032A-40E7-84A0-08054C8EEF86}" dt="2025-12-12T00:30:39.147" v="121" actId="478"/>
          <ac:picMkLst>
            <pc:docMk/>
            <pc:sldMk cId="2473181533" sldId="271"/>
            <ac:picMk id="4" creationId="{7F2A7D16-BF47-0503-BBFC-62CE553574D8}"/>
          </ac:picMkLst>
        </pc:picChg>
        <pc:picChg chg="del">
          <ac:chgData name="cesar adair martinez parra" userId="d48d4121d3f8e76b" providerId="LiveId" clId="{410B83F5-032A-40E7-84A0-08054C8EEF86}" dt="2025-12-12T00:30:21.770" v="109" actId="478"/>
          <ac:picMkLst>
            <pc:docMk/>
            <pc:sldMk cId="2473181533" sldId="271"/>
            <ac:picMk id="6" creationId="{2470BC0C-D24B-0331-996C-AFAE4A765FC5}"/>
          </ac:picMkLst>
        </pc:picChg>
        <pc:picChg chg="mod">
          <ac:chgData name="cesar adair martinez parra" userId="d48d4121d3f8e76b" providerId="LiveId" clId="{410B83F5-032A-40E7-84A0-08054C8EEF86}" dt="2025-12-12T00:30:41.590" v="122" actId="1076"/>
          <ac:picMkLst>
            <pc:docMk/>
            <pc:sldMk cId="2473181533" sldId="271"/>
            <ac:picMk id="8" creationId="{04B14245-E2C4-199E-723E-A196DF93371C}"/>
          </ac:picMkLst>
        </pc:picChg>
        <pc:picChg chg="add mod">
          <ac:chgData name="cesar adair martinez parra" userId="d48d4121d3f8e76b" providerId="LiveId" clId="{410B83F5-032A-40E7-84A0-08054C8EEF86}" dt="2025-12-12T00:30:34.643" v="117" actId="1076"/>
          <ac:picMkLst>
            <pc:docMk/>
            <pc:sldMk cId="2473181533" sldId="271"/>
            <ac:picMk id="9" creationId="{8C1490C9-B132-6B53-6149-F0A42FACB220}"/>
          </ac:picMkLst>
        </pc:picChg>
      </pc:sldChg>
      <pc:sldChg chg="addSp delSp modSp mod">
        <pc:chgData name="cesar adair martinez parra" userId="d48d4121d3f8e76b" providerId="LiveId" clId="{410B83F5-032A-40E7-84A0-08054C8EEF86}" dt="2025-12-12T19:24:01.403" v="456" actId="1076"/>
        <pc:sldMkLst>
          <pc:docMk/>
          <pc:sldMk cId="277793754" sldId="272"/>
        </pc:sldMkLst>
        <pc:picChg chg="del">
          <ac:chgData name="cesar adair martinez parra" userId="d48d4121d3f8e76b" providerId="LiveId" clId="{410B83F5-032A-40E7-84A0-08054C8EEF86}" dt="2025-12-12T00:18:04.240" v="6" actId="478"/>
          <ac:picMkLst>
            <pc:docMk/>
            <pc:sldMk cId="277793754" sldId="272"/>
            <ac:picMk id="4" creationId="{DF4B5C1A-BA6F-25AA-7230-AC3D95D313B2}"/>
          </ac:picMkLst>
        </pc:picChg>
        <pc:picChg chg="add mod">
          <ac:chgData name="cesar adair martinez parra" userId="d48d4121d3f8e76b" providerId="LiveId" clId="{410B83F5-032A-40E7-84A0-08054C8EEF86}" dt="2025-12-12T19:24:01.403" v="456" actId="1076"/>
          <ac:picMkLst>
            <pc:docMk/>
            <pc:sldMk cId="277793754" sldId="272"/>
            <ac:picMk id="5" creationId="{5E61E460-4E8B-21C7-6B27-102B46B04EB6}"/>
          </ac:picMkLst>
        </pc:picChg>
        <pc:picChg chg="del">
          <ac:chgData name="cesar adair martinez parra" userId="d48d4121d3f8e76b" providerId="LiveId" clId="{410B83F5-032A-40E7-84A0-08054C8EEF86}" dt="2025-12-12T00:17:32.255" v="0" actId="478"/>
          <ac:picMkLst>
            <pc:docMk/>
            <pc:sldMk cId="277793754" sldId="272"/>
            <ac:picMk id="6" creationId="{6BDFEC8C-FA0D-8C7E-C55E-7AD8141E129F}"/>
          </ac:picMkLst>
        </pc:picChg>
        <pc:picChg chg="del mod">
          <ac:chgData name="cesar adair martinez parra" userId="d48d4121d3f8e76b" providerId="LiveId" clId="{410B83F5-032A-40E7-84A0-08054C8EEF86}" dt="2025-12-12T19:23:24.211" v="411" actId="478"/>
          <ac:picMkLst>
            <pc:docMk/>
            <pc:sldMk cId="277793754" sldId="272"/>
            <ac:picMk id="8" creationId="{1ACDDAC5-8662-E656-3938-A7E63D84DE65}"/>
          </ac:picMkLst>
        </pc:picChg>
        <pc:picChg chg="add del mod">
          <ac:chgData name="cesar adair martinez parra" userId="d48d4121d3f8e76b" providerId="LiveId" clId="{410B83F5-032A-40E7-84A0-08054C8EEF86}" dt="2025-12-12T19:23:24.749" v="412" actId="478"/>
          <ac:picMkLst>
            <pc:docMk/>
            <pc:sldMk cId="277793754" sldId="272"/>
            <ac:picMk id="9" creationId="{8A0E6999-2190-5222-B4FE-F2002D3876E0}"/>
          </ac:picMkLst>
        </pc:picChg>
      </pc:sldChg>
      <pc:sldChg chg="addSp delSp modSp mod">
        <pc:chgData name="cesar adair martinez parra" userId="d48d4121d3f8e76b" providerId="LiveId" clId="{410B83F5-032A-40E7-84A0-08054C8EEF86}" dt="2025-12-12T00:48:13.347" v="179" actId="1076"/>
        <pc:sldMkLst>
          <pc:docMk/>
          <pc:sldMk cId="2712495692" sldId="273"/>
        </pc:sldMkLst>
        <pc:picChg chg="del">
          <ac:chgData name="cesar adair martinez parra" userId="d48d4121d3f8e76b" providerId="LiveId" clId="{410B83F5-032A-40E7-84A0-08054C8EEF86}" dt="2025-12-12T00:46:48.252" v="167" actId="478"/>
          <ac:picMkLst>
            <pc:docMk/>
            <pc:sldMk cId="2712495692" sldId="273"/>
            <ac:picMk id="4" creationId="{CA843445-2933-2DF0-966E-09512B147BD7}"/>
          </ac:picMkLst>
        </pc:picChg>
        <pc:picChg chg="del">
          <ac:chgData name="cesar adair martinez parra" userId="d48d4121d3f8e76b" providerId="LiveId" clId="{410B83F5-032A-40E7-84A0-08054C8EEF86}" dt="2025-12-12T00:46:46.592" v="166" actId="478"/>
          <ac:picMkLst>
            <pc:docMk/>
            <pc:sldMk cId="2712495692" sldId="273"/>
            <ac:picMk id="6" creationId="{08951599-7F59-638B-ADB5-69EF9E8DD2C1}"/>
          </ac:picMkLst>
        </pc:picChg>
        <pc:picChg chg="mod">
          <ac:chgData name="cesar adair martinez parra" userId="d48d4121d3f8e76b" providerId="LiveId" clId="{410B83F5-032A-40E7-84A0-08054C8EEF86}" dt="2025-12-12T00:48:13.347" v="179" actId="1076"/>
          <ac:picMkLst>
            <pc:docMk/>
            <pc:sldMk cId="2712495692" sldId="273"/>
            <ac:picMk id="8" creationId="{6D28C8AB-9740-6159-377C-40B0D5830E36}"/>
          </ac:picMkLst>
        </pc:picChg>
        <pc:picChg chg="add mod">
          <ac:chgData name="cesar adair martinez parra" userId="d48d4121d3f8e76b" providerId="LiveId" clId="{410B83F5-032A-40E7-84A0-08054C8EEF86}" dt="2025-12-12T00:48:11.667" v="178" actId="1076"/>
          <ac:picMkLst>
            <pc:docMk/>
            <pc:sldMk cId="2712495692" sldId="273"/>
            <ac:picMk id="9" creationId="{0FD7BDB9-B841-2EE1-CB8A-25AF7BDCAFD7}"/>
          </ac:picMkLst>
        </pc:picChg>
      </pc:sldChg>
      <pc:sldChg chg="addSp delSp modSp mod">
        <pc:chgData name="cesar adair martinez parra" userId="d48d4121d3f8e76b" providerId="LiveId" clId="{410B83F5-032A-40E7-84A0-08054C8EEF86}" dt="2025-12-12T00:53:47.476" v="234"/>
        <pc:sldMkLst>
          <pc:docMk/>
          <pc:sldMk cId="3068709589" sldId="274"/>
        </pc:sldMkLst>
        <pc:picChg chg="add mod">
          <ac:chgData name="cesar adair martinez parra" userId="d48d4121d3f8e76b" providerId="LiveId" clId="{410B83F5-032A-40E7-84A0-08054C8EEF86}" dt="2025-12-12T00:53:44.507" v="232" actId="1076"/>
          <ac:picMkLst>
            <pc:docMk/>
            <pc:sldMk cId="3068709589" sldId="274"/>
            <ac:picMk id="5" creationId="{6FD27E29-1B04-7620-C3DE-84FB5C80AAA0}"/>
          </ac:picMkLst>
        </pc:picChg>
        <pc:picChg chg="del">
          <ac:chgData name="cesar adair martinez parra" userId="d48d4121d3f8e76b" providerId="LiveId" clId="{410B83F5-032A-40E7-84A0-08054C8EEF86}" dt="2025-12-12T00:53:10.331" v="227" actId="478"/>
          <ac:picMkLst>
            <pc:docMk/>
            <pc:sldMk cId="3068709589" sldId="274"/>
            <ac:picMk id="6" creationId="{E52FA88E-A2F7-C1D2-F222-25134F9ED216}"/>
          </ac:picMkLst>
        </pc:picChg>
        <pc:picChg chg="mod">
          <ac:chgData name="cesar adair martinez parra" userId="d48d4121d3f8e76b" providerId="LiveId" clId="{410B83F5-032A-40E7-84A0-08054C8EEF86}" dt="2025-12-12T00:53:45.539" v="233" actId="1076"/>
          <ac:picMkLst>
            <pc:docMk/>
            <pc:sldMk cId="3068709589" sldId="274"/>
            <ac:picMk id="8" creationId="{717082BB-92E6-0D8A-82F9-A43B0B0BF77D}"/>
          </ac:picMkLst>
        </pc:picChg>
        <pc:picChg chg="add mod">
          <ac:chgData name="cesar adair martinez parra" userId="d48d4121d3f8e76b" providerId="LiveId" clId="{410B83F5-032A-40E7-84A0-08054C8EEF86}" dt="2025-12-12T00:53:47.476" v="234"/>
          <ac:picMkLst>
            <pc:docMk/>
            <pc:sldMk cId="3068709589" sldId="274"/>
            <ac:picMk id="9" creationId="{2551C048-8B26-6FF7-2262-C2BDF7D87DE1}"/>
          </ac:picMkLst>
        </pc:picChg>
      </pc:sldChg>
      <pc:sldChg chg="addSp delSp modSp add mod">
        <pc:chgData name="cesar adair martinez parra" userId="d48d4121d3f8e76b" providerId="LiveId" clId="{410B83F5-032A-40E7-84A0-08054C8EEF86}" dt="2025-12-12T00:22:33.533" v="35" actId="1076"/>
        <pc:sldMkLst>
          <pc:docMk/>
          <pc:sldMk cId="2550398298" sldId="275"/>
        </pc:sldMkLst>
        <pc:picChg chg="mod">
          <ac:chgData name="cesar adair martinez parra" userId="d48d4121d3f8e76b" providerId="LiveId" clId="{410B83F5-032A-40E7-84A0-08054C8EEF86}" dt="2025-12-12T00:22:33.533" v="35" actId="1076"/>
          <ac:picMkLst>
            <pc:docMk/>
            <pc:sldMk cId="2550398298" sldId="275"/>
            <ac:picMk id="4" creationId="{6DD82C80-46C1-D271-B26D-85828901A684}"/>
          </ac:picMkLst>
        </pc:picChg>
        <pc:picChg chg="add mod">
          <ac:chgData name="cesar adair martinez parra" userId="d48d4121d3f8e76b" providerId="LiveId" clId="{410B83F5-032A-40E7-84A0-08054C8EEF86}" dt="2025-12-12T00:22:31.933" v="34" actId="1076"/>
          <ac:picMkLst>
            <pc:docMk/>
            <pc:sldMk cId="2550398298" sldId="275"/>
            <ac:picMk id="6" creationId="{41B298C1-206C-C39B-A7F0-AB6BD65FA9C3}"/>
          </ac:picMkLst>
        </pc:picChg>
        <pc:picChg chg="del">
          <ac:chgData name="cesar adair martinez parra" userId="d48d4121d3f8e76b" providerId="LiveId" clId="{410B83F5-032A-40E7-84A0-08054C8EEF86}" dt="2025-12-12T00:22:01.057" v="26" actId="478"/>
          <ac:picMkLst>
            <pc:docMk/>
            <pc:sldMk cId="2550398298" sldId="275"/>
            <ac:picMk id="8" creationId="{370AC558-C8D6-9172-0010-271458C906D1}"/>
          </ac:picMkLst>
        </pc:picChg>
      </pc:sldChg>
      <pc:sldChg chg="addSp delSp modSp add mod">
        <pc:chgData name="cesar adair martinez parra" userId="d48d4121d3f8e76b" providerId="LiveId" clId="{410B83F5-032A-40E7-84A0-08054C8EEF86}" dt="2025-12-12T00:19:15.077" v="25" actId="1076"/>
        <pc:sldMkLst>
          <pc:docMk/>
          <pc:sldMk cId="1281163698" sldId="276"/>
        </pc:sldMkLst>
        <pc:picChg chg="add mod">
          <ac:chgData name="cesar adair martinez parra" userId="d48d4121d3f8e76b" providerId="LiveId" clId="{410B83F5-032A-40E7-84A0-08054C8EEF86}" dt="2025-12-12T00:18:51.630" v="20" actId="1076"/>
          <ac:picMkLst>
            <pc:docMk/>
            <pc:sldMk cId="1281163698" sldId="276"/>
            <ac:picMk id="5" creationId="{04D2A343-B5C1-1C1E-6930-74C98CAEF11F}"/>
          </ac:picMkLst>
        </pc:picChg>
        <pc:picChg chg="del">
          <ac:chgData name="cesar adair martinez parra" userId="d48d4121d3f8e76b" providerId="LiveId" clId="{410B83F5-032A-40E7-84A0-08054C8EEF86}" dt="2025-12-12T00:18:42.767" v="12" actId="478"/>
          <ac:picMkLst>
            <pc:docMk/>
            <pc:sldMk cId="1281163698" sldId="276"/>
            <ac:picMk id="8" creationId="{17F06FB7-64F4-17DD-E2B3-6EB3C8C0C992}"/>
          </ac:picMkLst>
        </pc:picChg>
        <pc:picChg chg="del">
          <ac:chgData name="cesar adair martinez parra" userId="d48d4121d3f8e76b" providerId="LiveId" clId="{410B83F5-032A-40E7-84A0-08054C8EEF86}" dt="2025-12-12T00:18:43.388" v="13" actId="478"/>
          <ac:picMkLst>
            <pc:docMk/>
            <pc:sldMk cId="1281163698" sldId="276"/>
            <ac:picMk id="9" creationId="{1B758D27-DEE1-C9F2-533B-C322F064E04E}"/>
          </ac:picMkLst>
        </pc:picChg>
        <pc:picChg chg="add mod">
          <ac:chgData name="cesar adair martinez parra" userId="d48d4121d3f8e76b" providerId="LiveId" clId="{410B83F5-032A-40E7-84A0-08054C8EEF86}" dt="2025-12-12T00:19:15.077" v="25" actId="1076"/>
          <ac:picMkLst>
            <pc:docMk/>
            <pc:sldMk cId="1281163698" sldId="276"/>
            <ac:picMk id="10" creationId="{7CAEACEA-3368-230C-01A6-9B4509236A68}"/>
          </ac:picMkLst>
        </pc:picChg>
      </pc:sldChg>
      <pc:sldChg chg="addSp delSp modSp add mod">
        <pc:chgData name="cesar adair martinez parra" userId="d48d4121d3f8e76b" providerId="LiveId" clId="{410B83F5-032A-40E7-84A0-08054C8EEF86}" dt="2025-12-12T00:24:44.042" v="50" actId="1076"/>
        <pc:sldMkLst>
          <pc:docMk/>
          <pc:sldMk cId="2896025698" sldId="277"/>
        </pc:sldMkLst>
        <pc:picChg chg="del">
          <ac:chgData name="cesar adair martinez parra" userId="d48d4121d3f8e76b" providerId="LiveId" clId="{410B83F5-032A-40E7-84A0-08054C8EEF86}" dt="2025-12-12T00:24:04.239" v="38" actId="478"/>
          <ac:picMkLst>
            <pc:docMk/>
            <pc:sldMk cId="2896025698" sldId="277"/>
            <ac:picMk id="4" creationId="{D59B143C-AE29-C0B5-83B9-7B0A0AD3CB89}"/>
          </ac:picMkLst>
        </pc:picChg>
        <pc:picChg chg="del">
          <ac:chgData name="cesar adair martinez parra" userId="d48d4121d3f8e76b" providerId="LiveId" clId="{410B83F5-032A-40E7-84A0-08054C8EEF86}" dt="2025-12-12T00:24:04.819" v="39" actId="478"/>
          <ac:picMkLst>
            <pc:docMk/>
            <pc:sldMk cId="2896025698" sldId="277"/>
            <ac:picMk id="6" creationId="{A7D5E94E-08A6-D2D5-496F-6E4BE6889C56}"/>
          </ac:picMkLst>
        </pc:picChg>
        <pc:picChg chg="add mod">
          <ac:chgData name="cesar adair martinez parra" userId="d48d4121d3f8e76b" providerId="LiveId" clId="{410B83F5-032A-40E7-84A0-08054C8EEF86}" dt="2025-12-12T00:24:42.123" v="49" actId="1076"/>
          <ac:picMkLst>
            <pc:docMk/>
            <pc:sldMk cId="2896025698" sldId="277"/>
            <ac:picMk id="8" creationId="{561C0F6D-ADCD-A6F7-0C68-FA64FC31E9C7}"/>
          </ac:picMkLst>
        </pc:picChg>
        <pc:picChg chg="add mod">
          <ac:chgData name="cesar adair martinez parra" userId="d48d4121d3f8e76b" providerId="LiveId" clId="{410B83F5-032A-40E7-84A0-08054C8EEF86}" dt="2025-12-12T00:24:44.042" v="50" actId="1076"/>
          <ac:picMkLst>
            <pc:docMk/>
            <pc:sldMk cId="2896025698" sldId="277"/>
            <ac:picMk id="10" creationId="{4E0F763D-FF0B-1D7E-8D9D-9DBF161924EE}"/>
          </ac:picMkLst>
        </pc:picChg>
      </pc:sldChg>
      <pc:sldChg chg="addSp delSp modSp add mod">
        <pc:chgData name="cesar adair martinez parra" userId="d48d4121d3f8e76b" providerId="LiveId" clId="{410B83F5-032A-40E7-84A0-08054C8EEF86}" dt="2025-12-12T00:25:43.618" v="65" actId="1076"/>
        <pc:sldMkLst>
          <pc:docMk/>
          <pc:sldMk cId="3774849334" sldId="278"/>
        </pc:sldMkLst>
        <pc:picChg chg="del">
          <ac:chgData name="cesar adair martinez parra" userId="d48d4121d3f8e76b" providerId="LiveId" clId="{410B83F5-032A-40E7-84A0-08054C8EEF86}" dt="2025-12-12T00:25:02.617" v="52" actId="478"/>
          <ac:picMkLst>
            <pc:docMk/>
            <pc:sldMk cId="3774849334" sldId="278"/>
            <ac:picMk id="4" creationId="{2ACC29FF-6D12-E101-7096-59D35EF4A21F}"/>
          </ac:picMkLst>
        </pc:picChg>
        <pc:picChg chg="del">
          <ac:chgData name="cesar adair martinez parra" userId="d48d4121d3f8e76b" providerId="LiveId" clId="{410B83F5-032A-40E7-84A0-08054C8EEF86}" dt="2025-12-12T00:25:01.934" v="51" actId="478"/>
          <ac:picMkLst>
            <pc:docMk/>
            <pc:sldMk cId="3774849334" sldId="278"/>
            <ac:picMk id="6" creationId="{51EC6EE1-7AF8-7568-7C13-BEA8B5EA443F}"/>
          </ac:picMkLst>
        </pc:picChg>
        <pc:picChg chg="add mod">
          <ac:chgData name="cesar adair martinez parra" userId="d48d4121d3f8e76b" providerId="LiveId" clId="{410B83F5-032A-40E7-84A0-08054C8EEF86}" dt="2025-12-12T00:25:42.152" v="64" actId="1076"/>
          <ac:picMkLst>
            <pc:docMk/>
            <pc:sldMk cId="3774849334" sldId="278"/>
            <ac:picMk id="8" creationId="{10C0C965-1854-FA27-B351-B6B690A0520A}"/>
          </ac:picMkLst>
        </pc:picChg>
        <pc:picChg chg="add mod">
          <ac:chgData name="cesar adair martinez parra" userId="d48d4121d3f8e76b" providerId="LiveId" clId="{410B83F5-032A-40E7-84A0-08054C8EEF86}" dt="2025-12-12T00:25:43.618" v="65" actId="1076"/>
          <ac:picMkLst>
            <pc:docMk/>
            <pc:sldMk cId="3774849334" sldId="278"/>
            <ac:picMk id="10" creationId="{6B1888B6-6CE8-887C-E7B1-228912A43AC8}"/>
          </ac:picMkLst>
        </pc:picChg>
      </pc:sldChg>
      <pc:sldChg chg="addSp delSp modSp add mod">
        <pc:chgData name="cesar adair martinez parra" userId="d48d4121d3f8e76b" providerId="LiveId" clId="{410B83F5-032A-40E7-84A0-08054C8EEF86}" dt="2025-12-12T00:27:10.179" v="91" actId="1076"/>
        <pc:sldMkLst>
          <pc:docMk/>
          <pc:sldMk cId="3861932003" sldId="279"/>
        </pc:sldMkLst>
        <pc:picChg chg="add mod">
          <ac:chgData name="cesar adair martinez parra" userId="d48d4121d3f8e76b" providerId="LiveId" clId="{410B83F5-032A-40E7-84A0-08054C8EEF86}" dt="2025-12-12T00:27:05.748" v="89" actId="14100"/>
          <ac:picMkLst>
            <pc:docMk/>
            <pc:sldMk cId="3861932003" sldId="279"/>
            <ac:picMk id="5" creationId="{C891F2A7-088A-A192-1241-DD0176F395F8}"/>
          </ac:picMkLst>
        </pc:picChg>
        <pc:picChg chg="del">
          <ac:chgData name="cesar adair martinez parra" userId="d48d4121d3f8e76b" providerId="LiveId" clId="{410B83F5-032A-40E7-84A0-08054C8EEF86}" dt="2025-12-12T00:26:33.881" v="78" actId="478"/>
          <ac:picMkLst>
            <pc:docMk/>
            <pc:sldMk cId="3861932003" sldId="279"/>
            <ac:picMk id="8" creationId="{29E3DF07-BFEF-ED7F-D216-941E92D80D9D}"/>
          </ac:picMkLst>
        </pc:picChg>
        <pc:picChg chg="del">
          <ac:chgData name="cesar adair martinez parra" userId="d48d4121d3f8e76b" providerId="LiveId" clId="{410B83F5-032A-40E7-84A0-08054C8EEF86}" dt="2025-12-12T00:26:34.511" v="79" actId="478"/>
          <ac:picMkLst>
            <pc:docMk/>
            <pc:sldMk cId="3861932003" sldId="279"/>
            <ac:picMk id="9" creationId="{2D6690BC-EEE4-AC94-9E42-A8847186C188}"/>
          </ac:picMkLst>
        </pc:picChg>
        <pc:picChg chg="add mod">
          <ac:chgData name="cesar adair martinez parra" userId="d48d4121d3f8e76b" providerId="LiveId" clId="{410B83F5-032A-40E7-84A0-08054C8EEF86}" dt="2025-12-12T00:27:10.179" v="91" actId="1076"/>
          <ac:picMkLst>
            <pc:docMk/>
            <pc:sldMk cId="3861932003" sldId="279"/>
            <ac:picMk id="10" creationId="{77EA4076-3408-3A53-5F98-6DB60D2763D8}"/>
          </ac:picMkLst>
        </pc:picChg>
      </pc:sldChg>
      <pc:sldChg chg="addSp delSp modSp add mod">
        <pc:chgData name="cesar adair martinez parra" userId="d48d4121d3f8e76b" providerId="LiveId" clId="{410B83F5-032A-40E7-84A0-08054C8EEF86}" dt="2025-12-12T00:29:33.712" v="106" actId="1076"/>
        <pc:sldMkLst>
          <pc:docMk/>
          <pc:sldMk cId="1654543847" sldId="280"/>
        </pc:sldMkLst>
        <pc:picChg chg="add mod">
          <ac:chgData name="cesar adair martinez parra" userId="d48d4121d3f8e76b" providerId="LiveId" clId="{410B83F5-032A-40E7-84A0-08054C8EEF86}" dt="2025-12-12T00:29:00.913" v="99" actId="1076"/>
          <ac:picMkLst>
            <pc:docMk/>
            <pc:sldMk cId="1654543847" sldId="280"/>
            <ac:picMk id="5" creationId="{F5818D33-82CC-3A95-AD01-80F084BD54E3}"/>
          </ac:picMkLst>
        </pc:picChg>
        <pc:picChg chg="del">
          <ac:chgData name="cesar adair martinez parra" userId="d48d4121d3f8e76b" providerId="LiveId" clId="{410B83F5-032A-40E7-84A0-08054C8EEF86}" dt="2025-12-12T00:27:16.940" v="92" actId="478"/>
          <ac:picMkLst>
            <pc:docMk/>
            <pc:sldMk cId="1654543847" sldId="280"/>
            <ac:picMk id="8" creationId="{99132256-3101-38BE-6BC7-C28084EB4AA7}"/>
          </ac:picMkLst>
        </pc:picChg>
        <pc:picChg chg="mod">
          <ac:chgData name="cesar adair martinez parra" userId="d48d4121d3f8e76b" providerId="LiveId" clId="{410B83F5-032A-40E7-84A0-08054C8EEF86}" dt="2025-12-12T00:29:32.426" v="105" actId="1076"/>
          <ac:picMkLst>
            <pc:docMk/>
            <pc:sldMk cId="1654543847" sldId="280"/>
            <ac:picMk id="9" creationId="{3269791D-FAC6-CCB3-B026-FBF2F0DE7A13}"/>
          </ac:picMkLst>
        </pc:picChg>
        <pc:picChg chg="add mod">
          <ac:chgData name="cesar adair martinez parra" userId="d48d4121d3f8e76b" providerId="LiveId" clId="{410B83F5-032A-40E7-84A0-08054C8EEF86}" dt="2025-12-12T00:29:33.712" v="106" actId="1076"/>
          <ac:picMkLst>
            <pc:docMk/>
            <pc:sldMk cId="1654543847" sldId="280"/>
            <ac:picMk id="10" creationId="{EBA82E65-6513-BF1A-474E-B0FFB86F4EED}"/>
          </ac:picMkLst>
        </pc:picChg>
      </pc:sldChg>
      <pc:sldChg chg="addSp delSp modSp add mod">
        <pc:chgData name="cesar adair martinez parra" userId="d48d4121d3f8e76b" providerId="LiveId" clId="{410B83F5-032A-40E7-84A0-08054C8EEF86}" dt="2025-12-12T00:41:35.741" v="146" actId="1076"/>
        <pc:sldMkLst>
          <pc:docMk/>
          <pc:sldMk cId="3718649917" sldId="281"/>
        </pc:sldMkLst>
        <pc:picChg chg="del mod">
          <ac:chgData name="cesar adair martinez parra" userId="d48d4121d3f8e76b" providerId="LiveId" clId="{410B83F5-032A-40E7-84A0-08054C8EEF86}" dt="2025-12-12T00:39:12.316" v="131" actId="478"/>
          <ac:picMkLst>
            <pc:docMk/>
            <pc:sldMk cId="3718649917" sldId="281"/>
            <ac:picMk id="4" creationId="{C990E576-C3F8-0798-088A-09EF58373872}"/>
          </ac:picMkLst>
        </pc:picChg>
        <pc:picChg chg="add del mod">
          <ac:chgData name="cesar adair martinez parra" userId="d48d4121d3f8e76b" providerId="LiveId" clId="{410B83F5-032A-40E7-84A0-08054C8EEF86}" dt="2025-12-12T00:39:12.871" v="132" actId="478"/>
          <ac:picMkLst>
            <pc:docMk/>
            <pc:sldMk cId="3718649917" sldId="281"/>
            <ac:picMk id="6" creationId="{FFD36840-2D26-86CC-9417-0B1C06133535}"/>
          </ac:picMkLst>
        </pc:picChg>
        <pc:picChg chg="del">
          <ac:chgData name="cesar adair martinez parra" userId="d48d4121d3f8e76b" providerId="LiveId" clId="{410B83F5-032A-40E7-84A0-08054C8EEF86}" dt="2025-12-12T00:30:44.310" v="123" actId="478"/>
          <ac:picMkLst>
            <pc:docMk/>
            <pc:sldMk cId="3718649917" sldId="281"/>
            <ac:picMk id="8" creationId="{C7D19828-39A4-C3D3-311B-B3B522526D07}"/>
          </ac:picMkLst>
        </pc:picChg>
        <pc:picChg chg="del">
          <ac:chgData name="cesar adair martinez parra" userId="d48d4121d3f8e76b" providerId="LiveId" clId="{410B83F5-032A-40E7-84A0-08054C8EEF86}" dt="2025-12-12T00:30:44.703" v="124" actId="478"/>
          <ac:picMkLst>
            <pc:docMk/>
            <pc:sldMk cId="3718649917" sldId="281"/>
            <ac:picMk id="9" creationId="{7A049742-7ECD-3953-C093-0208410A14CB}"/>
          </ac:picMkLst>
        </pc:picChg>
        <pc:picChg chg="add mod">
          <ac:chgData name="cesar adair martinez parra" userId="d48d4121d3f8e76b" providerId="LiveId" clId="{410B83F5-032A-40E7-84A0-08054C8EEF86}" dt="2025-12-12T00:41:03.355" v="145" actId="14100"/>
          <ac:picMkLst>
            <pc:docMk/>
            <pc:sldMk cId="3718649917" sldId="281"/>
            <ac:picMk id="11" creationId="{6A9F539D-1EDA-B375-9C57-178E2A5ACDDC}"/>
          </ac:picMkLst>
        </pc:picChg>
        <pc:picChg chg="add mod">
          <ac:chgData name="cesar adair martinez parra" userId="d48d4121d3f8e76b" providerId="LiveId" clId="{410B83F5-032A-40E7-84A0-08054C8EEF86}" dt="2025-12-12T00:41:35.741" v="146" actId="1076"/>
          <ac:picMkLst>
            <pc:docMk/>
            <pc:sldMk cId="3718649917" sldId="281"/>
            <ac:picMk id="13" creationId="{75548C2E-E1BB-F3F0-49CA-A39BFF7CDD15}"/>
          </ac:picMkLst>
        </pc:picChg>
      </pc:sldChg>
      <pc:sldChg chg="add del">
        <pc:chgData name="cesar adair martinez parra" userId="d48d4121d3f8e76b" providerId="LiveId" clId="{410B83F5-032A-40E7-84A0-08054C8EEF86}" dt="2025-12-12T00:46:30.887" v="163" actId="47"/>
        <pc:sldMkLst>
          <pc:docMk/>
          <pc:sldMk cId="3067174155" sldId="282"/>
        </pc:sldMkLst>
      </pc:sldChg>
      <pc:sldChg chg="addSp delSp modSp add mod">
        <pc:chgData name="cesar adair martinez parra" userId="d48d4121d3f8e76b" providerId="LiveId" clId="{410B83F5-032A-40E7-84A0-08054C8EEF86}" dt="2025-12-12T00:42:13.572" v="157" actId="1076"/>
        <pc:sldMkLst>
          <pc:docMk/>
          <pc:sldMk cId="3978011299" sldId="283"/>
        </pc:sldMkLst>
        <pc:picChg chg="add mod">
          <ac:chgData name="cesar adair martinez parra" userId="d48d4121d3f8e76b" providerId="LiveId" clId="{410B83F5-032A-40E7-84A0-08054C8EEF86}" dt="2025-12-12T00:42:13.572" v="157" actId="1076"/>
          <ac:picMkLst>
            <pc:docMk/>
            <pc:sldMk cId="3978011299" sldId="283"/>
            <ac:picMk id="5" creationId="{9AE79761-98A5-6828-9F66-05DA439E126B}"/>
          </ac:picMkLst>
        </pc:picChg>
        <pc:picChg chg="del">
          <ac:chgData name="cesar adair martinez parra" userId="d48d4121d3f8e76b" providerId="LiveId" clId="{410B83F5-032A-40E7-84A0-08054C8EEF86}" dt="2025-12-12T00:41:41.405" v="148" actId="478"/>
          <ac:picMkLst>
            <pc:docMk/>
            <pc:sldMk cId="3978011299" sldId="283"/>
            <ac:picMk id="11" creationId="{9A1C3652-80CD-24FB-5165-2F1433DAE5BF}"/>
          </ac:picMkLst>
        </pc:picChg>
        <pc:picChg chg="del">
          <ac:chgData name="cesar adair martinez parra" userId="d48d4121d3f8e76b" providerId="LiveId" clId="{410B83F5-032A-40E7-84A0-08054C8EEF86}" dt="2025-12-12T00:41:41.923" v="149" actId="478"/>
          <ac:picMkLst>
            <pc:docMk/>
            <pc:sldMk cId="3978011299" sldId="283"/>
            <ac:picMk id="13" creationId="{729C2F91-0758-6071-3215-8A7FE2946968}"/>
          </ac:picMkLst>
        </pc:picChg>
      </pc:sldChg>
      <pc:sldChg chg="add ord">
        <pc:chgData name="cesar adair martinez parra" userId="d48d4121d3f8e76b" providerId="LiveId" clId="{410B83F5-032A-40E7-84A0-08054C8EEF86}" dt="2025-12-12T00:45:59.555" v="162"/>
        <pc:sldMkLst>
          <pc:docMk/>
          <pc:sldMk cId="1396408512" sldId="284"/>
        </pc:sldMkLst>
      </pc:sldChg>
      <pc:sldChg chg="addSp delSp modSp add mod">
        <pc:chgData name="cesar adair martinez parra" userId="d48d4121d3f8e76b" providerId="LiveId" clId="{410B83F5-032A-40E7-84A0-08054C8EEF86}" dt="2025-12-12T00:49:33.103" v="192" actId="1076"/>
        <pc:sldMkLst>
          <pc:docMk/>
          <pc:sldMk cId="3721476608" sldId="285"/>
        </pc:sldMkLst>
        <pc:picChg chg="del">
          <ac:chgData name="cesar adair martinez parra" userId="d48d4121d3f8e76b" providerId="LiveId" clId="{410B83F5-032A-40E7-84A0-08054C8EEF86}" dt="2025-12-12T00:48:24.051" v="182" actId="478"/>
          <ac:picMkLst>
            <pc:docMk/>
            <pc:sldMk cId="3721476608" sldId="285"/>
            <ac:picMk id="4" creationId="{AEDF17EA-FA74-C63B-0E64-3DBA90B45D93}"/>
          </ac:picMkLst>
        </pc:picChg>
        <pc:picChg chg="del">
          <ac:chgData name="cesar adair martinez parra" userId="d48d4121d3f8e76b" providerId="LiveId" clId="{410B83F5-032A-40E7-84A0-08054C8EEF86}" dt="2025-12-12T00:48:23.126" v="181" actId="478"/>
          <ac:picMkLst>
            <pc:docMk/>
            <pc:sldMk cId="3721476608" sldId="285"/>
            <ac:picMk id="6" creationId="{94460F6F-DEDF-70C2-7506-9218C8CE4CAB}"/>
          </ac:picMkLst>
        </pc:picChg>
        <pc:picChg chg="del">
          <ac:chgData name="cesar adair martinez parra" userId="d48d4121d3f8e76b" providerId="LiveId" clId="{410B83F5-032A-40E7-84A0-08054C8EEF86}" dt="2025-12-12T00:48:22.533" v="180" actId="478"/>
          <ac:picMkLst>
            <pc:docMk/>
            <pc:sldMk cId="3721476608" sldId="285"/>
            <ac:picMk id="8" creationId="{BB8AA85B-CEC0-1FD5-9CCA-858068ED64EC}"/>
          </ac:picMkLst>
        </pc:picChg>
        <pc:picChg chg="add mod">
          <ac:chgData name="cesar adair martinez parra" userId="d48d4121d3f8e76b" providerId="LiveId" clId="{410B83F5-032A-40E7-84A0-08054C8EEF86}" dt="2025-12-12T00:48:58.528" v="186" actId="1076"/>
          <ac:picMkLst>
            <pc:docMk/>
            <pc:sldMk cId="3721476608" sldId="285"/>
            <ac:picMk id="9" creationId="{993F607B-4919-D8F4-4D60-A6936E1A19D7}"/>
          </ac:picMkLst>
        </pc:picChg>
        <pc:picChg chg="add mod">
          <ac:chgData name="cesar adair martinez parra" userId="d48d4121d3f8e76b" providerId="LiveId" clId="{410B83F5-032A-40E7-84A0-08054C8EEF86}" dt="2025-12-12T00:49:33.103" v="192" actId="1076"/>
          <ac:picMkLst>
            <pc:docMk/>
            <pc:sldMk cId="3721476608" sldId="285"/>
            <ac:picMk id="11" creationId="{C8D886C6-D0F4-DEAE-9143-64981DB58AA3}"/>
          </ac:picMkLst>
        </pc:picChg>
      </pc:sldChg>
      <pc:sldChg chg="addSp delSp modSp add mod">
        <pc:chgData name="cesar adair martinez parra" userId="d48d4121d3f8e76b" providerId="LiveId" clId="{410B83F5-032A-40E7-84A0-08054C8EEF86}" dt="2025-12-12T00:51:18.710" v="208" actId="1076"/>
        <pc:sldMkLst>
          <pc:docMk/>
          <pc:sldMk cId="817480494" sldId="286"/>
        </pc:sldMkLst>
        <pc:picChg chg="mod">
          <ac:chgData name="cesar adair martinez parra" userId="d48d4121d3f8e76b" providerId="LiveId" clId="{410B83F5-032A-40E7-84A0-08054C8EEF86}" dt="2025-12-12T00:50:37.662" v="204" actId="1076"/>
          <ac:picMkLst>
            <pc:docMk/>
            <pc:sldMk cId="817480494" sldId="286"/>
            <ac:picMk id="4" creationId="{DBDA101B-60A5-771F-BD31-7B69E7D517CC}"/>
          </ac:picMkLst>
        </pc:picChg>
        <pc:picChg chg="del">
          <ac:chgData name="cesar adair martinez parra" userId="d48d4121d3f8e76b" providerId="LiveId" clId="{410B83F5-032A-40E7-84A0-08054C8EEF86}" dt="2025-12-12T00:49:44.246" v="197" actId="478"/>
          <ac:picMkLst>
            <pc:docMk/>
            <pc:sldMk cId="817480494" sldId="286"/>
            <ac:picMk id="6" creationId="{50D682B3-ECAC-348E-8343-54314793F6B1}"/>
          </ac:picMkLst>
        </pc:picChg>
        <pc:picChg chg="del">
          <ac:chgData name="cesar adair martinez parra" userId="d48d4121d3f8e76b" providerId="LiveId" clId="{410B83F5-032A-40E7-84A0-08054C8EEF86}" dt="2025-12-12T00:49:43.727" v="196" actId="478"/>
          <ac:picMkLst>
            <pc:docMk/>
            <pc:sldMk cId="817480494" sldId="286"/>
            <ac:picMk id="8" creationId="{A58B6C17-AE74-4FBA-D6C7-DD61C790AB1C}"/>
          </ac:picMkLst>
        </pc:picChg>
        <pc:picChg chg="add mod">
          <ac:chgData name="cesar adair martinez parra" userId="d48d4121d3f8e76b" providerId="LiveId" clId="{410B83F5-032A-40E7-84A0-08054C8EEF86}" dt="2025-12-12T00:51:18.710" v="208" actId="1076"/>
          <ac:picMkLst>
            <pc:docMk/>
            <pc:sldMk cId="817480494" sldId="286"/>
            <ac:picMk id="9" creationId="{1A99B023-DF65-59B9-C1B7-4F35F19BCA87}"/>
          </ac:picMkLst>
        </pc:picChg>
      </pc:sldChg>
      <pc:sldChg chg="addSp delSp modSp add mod">
        <pc:chgData name="cesar adair martinez parra" userId="d48d4121d3f8e76b" providerId="LiveId" clId="{410B83F5-032A-40E7-84A0-08054C8EEF86}" dt="2025-12-12T00:50:31.096" v="203" actId="1076"/>
        <pc:sldMkLst>
          <pc:docMk/>
          <pc:sldMk cId="3303450341" sldId="287"/>
        </pc:sldMkLst>
        <pc:picChg chg="add mod">
          <ac:chgData name="cesar adair martinez parra" userId="d48d4121d3f8e76b" providerId="LiveId" clId="{410B83F5-032A-40E7-84A0-08054C8EEF86}" dt="2025-12-12T00:50:31.096" v="203" actId="1076"/>
          <ac:picMkLst>
            <pc:docMk/>
            <pc:sldMk cId="3303450341" sldId="287"/>
            <ac:picMk id="5" creationId="{BFF93A8F-D105-206A-1180-5059E24A3323}"/>
          </ac:picMkLst>
        </pc:picChg>
        <pc:picChg chg="del">
          <ac:chgData name="cesar adair martinez parra" userId="d48d4121d3f8e76b" providerId="LiveId" clId="{410B83F5-032A-40E7-84A0-08054C8EEF86}" dt="2025-12-12T00:49:39.865" v="194" actId="478"/>
          <ac:picMkLst>
            <pc:docMk/>
            <pc:sldMk cId="3303450341" sldId="287"/>
            <ac:picMk id="9" creationId="{F98CD096-C0FF-D703-6A35-0F5B83913999}"/>
          </ac:picMkLst>
        </pc:picChg>
        <pc:picChg chg="del">
          <ac:chgData name="cesar adair martinez parra" userId="d48d4121d3f8e76b" providerId="LiveId" clId="{410B83F5-032A-40E7-84A0-08054C8EEF86}" dt="2025-12-12T00:49:40.502" v="195" actId="478"/>
          <ac:picMkLst>
            <pc:docMk/>
            <pc:sldMk cId="3303450341" sldId="287"/>
            <ac:picMk id="11" creationId="{ADFBCB08-C5F9-C560-E2F8-687859AA5DB0}"/>
          </ac:picMkLst>
        </pc:picChg>
      </pc:sldChg>
      <pc:sldChg chg="addSp delSp modSp add mod">
        <pc:chgData name="cesar adair martinez parra" userId="d48d4121d3f8e76b" providerId="LiveId" clId="{410B83F5-032A-40E7-84A0-08054C8EEF86}" dt="2025-12-12T00:52:46.647" v="226" actId="1076"/>
        <pc:sldMkLst>
          <pc:docMk/>
          <pc:sldMk cId="4032851144" sldId="288"/>
        </pc:sldMkLst>
        <pc:picChg chg="del">
          <ac:chgData name="cesar adair martinez parra" userId="d48d4121d3f8e76b" providerId="LiveId" clId="{410B83F5-032A-40E7-84A0-08054C8EEF86}" dt="2025-12-12T00:51:24.119" v="210" actId="478"/>
          <ac:picMkLst>
            <pc:docMk/>
            <pc:sldMk cId="4032851144" sldId="288"/>
            <ac:picMk id="4" creationId="{4DD1147F-C700-EA71-6F56-5FD677127FD2}"/>
          </ac:picMkLst>
        </pc:picChg>
        <pc:picChg chg="add mod">
          <ac:chgData name="cesar adair martinez parra" userId="d48d4121d3f8e76b" providerId="LiveId" clId="{410B83F5-032A-40E7-84A0-08054C8EEF86}" dt="2025-12-12T00:52:42.799" v="223" actId="1076"/>
          <ac:picMkLst>
            <pc:docMk/>
            <pc:sldMk cId="4032851144" sldId="288"/>
            <ac:picMk id="6" creationId="{2BCD5679-8185-A761-03C4-58BA2B6C9A13}"/>
          </ac:picMkLst>
        </pc:picChg>
        <pc:picChg chg="del">
          <ac:chgData name="cesar adair martinez parra" userId="d48d4121d3f8e76b" providerId="LiveId" clId="{410B83F5-032A-40E7-84A0-08054C8EEF86}" dt="2025-12-12T00:51:24.548" v="211" actId="478"/>
          <ac:picMkLst>
            <pc:docMk/>
            <pc:sldMk cId="4032851144" sldId="288"/>
            <ac:picMk id="9" creationId="{56EF31D6-E632-C8DB-9C32-EA769FBA7E4F}"/>
          </ac:picMkLst>
        </pc:picChg>
        <pc:picChg chg="add mod">
          <ac:chgData name="cesar adair martinez parra" userId="d48d4121d3f8e76b" providerId="LiveId" clId="{410B83F5-032A-40E7-84A0-08054C8EEF86}" dt="2025-12-12T00:52:46.647" v="226" actId="1076"/>
          <ac:picMkLst>
            <pc:docMk/>
            <pc:sldMk cId="4032851144" sldId="288"/>
            <ac:picMk id="10" creationId="{49D7FAE5-EE43-5A30-F945-3E8DBF893715}"/>
          </ac:picMkLst>
        </pc:picChg>
      </pc:sldChg>
      <pc:sldChg chg="addSp delSp modSp add mod">
        <pc:chgData name="cesar adair martinez parra" userId="d48d4121d3f8e76b" providerId="LiveId" clId="{410B83F5-032A-40E7-84A0-08054C8EEF86}" dt="2025-12-12T00:55:04.438" v="245" actId="1076"/>
        <pc:sldMkLst>
          <pc:docMk/>
          <pc:sldMk cId="2903247384" sldId="289"/>
        </pc:sldMkLst>
        <pc:picChg chg="del">
          <ac:chgData name="cesar adair martinez parra" userId="d48d4121d3f8e76b" providerId="LiveId" clId="{410B83F5-032A-40E7-84A0-08054C8EEF86}" dt="2025-12-12T00:53:54.486" v="237" actId="478"/>
          <ac:picMkLst>
            <pc:docMk/>
            <pc:sldMk cId="2903247384" sldId="289"/>
            <ac:picMk id="5" creationId="{B3B6DE54-CFFE-2593-3A1B-197E95A617D0}"/>
          </ac:picMkLst>
        </pc:picChg>
        <pc:picChg chg="add mod">
          <ac:chgData name="cesar adair martinez parra" userId="d48d4121d3f8e76b" providerId="LiveId" clId="{410B83F5-032A-40E7-84A0-08054C8EEF86}" dt="2025-12-12T00:54:34.569" v="241" actId="1076"/>
          <ac:picMkLst>
            <pc:docMk/>
            <pc:sldMk cId="2903247384" sldId="289"/>
            <ac:picMk id="6" creationId="{A93C9D44-9571-C27A-DF37-FD92A4EC6F94}"/>
          </ac:picMkLst>
        </pc:picChg>
        <pc:picChg chg="del">
          <ac:chgData name="cesar adair martinez parra" userId="d48d4121d3f8e76b" providerId="LiveId" clId="{410B83F5-032A-40E7-84A0-08054C8EEF86}" dt="2025-12-12T00:53:53.946" v="236" actId="478"/>
          <ac:picMkLst>
            <pc:docMk/>
            <pc:sldMk cId="2903247384" sldId="289"/>
            <ac:picMk id="8" creationId="{1E7A5A8E-FA5F-912F-8FE5-5C84F5F88868}"/>
          </ac:picMkLst>
        </pc:picChg>
        <pc:picChg chg="add mod">
          <ac:chgData name="cesar adair martinez parra" userId="d48d4121d3f8e76b" providerId="LiveId" clId="{410B83F5-032A-40E7-84A0-08054C8EEF86}" dt="2025-12-12T00:55:04.438" v="245" actId="1076"/>
          <ac:picMkLst>
            <pc:docMk/>
            <pc:sldMk cId="2903247384" sldId="289"/>
            <ac:picMk id="10" creationId="{473D04F7-1D87-CB52-B454-88F063EDA4E2}"/>
          </ac:picMkLst>
        </pc:picChg>
      </pc:sldChg>
      <pc:sldChg chg="addSp delSp modSp add mod">
        <pc:chgData name="cesar adair martinez parra" userId="d48d4121d3f8e76b" providerId="LiveId" clId="{410B83F5-032A-40E7-84A0-08054C8EEF86}" dt="2025-12-12T00:56:16.820" v="259" actId="22"/>
        <pc:sldMkLst>
          <pc:docMk/>
          <pc:sldMk cId="33371519" sldId="290"/>
        </pc:sldMkLst>
        <pc:picChg chg="add mod">
          <ac:chgData name="cesar adair martinez parra" userId="d48d4121d3f8e76b" providerId="LiveId" clId="{410B83F5-032A-40E7-84A0-08054C8EEF86}" dt="2025-12-12T00:55:52.406" v="255" actId="1076"/>
          <ac:picMkLst>
            <pc:docMk/>
            <pc:sldMk cId="33371519" sldId="290"/>
            <ac:picMk id="5" creationId="{4A775A12-1E80-810C-F2E8-37CD4C8BB0B5}"/>
          </ac:picMkLst>
        </pc:picChg>
        <pc:picChg chg="del">
          <ac:chgData name="cesar adair martinez parra" userId="d48d4121d3f8e76b" providerId="LiveId" clId="{410B83F5-032A-40E7-84A0-08054C8EEF86}" dt="2025-12-12T00:55:09.912" v="247" actId="478"/>
          <ac:picMkLst>
            <pc:docMk/>
            <pc:sldMk cId="33371519" sldId="290"/>
            <ac:picMk id="6" creationId="{7053BEA1-FF4D-B40A-89B3-2CED0C0B90B7}"/>
          </ac:picMkLst>
        </pc:picChg>
        <pc:picChg chg="add del mod">
          <ac:chgData name="cesar adair martinez parra" userId="d48d4121d3f8e76b" providerId="LiveId" clId="{410B83F5-032A-40E7-84A0-08054C8EEF86}" dt="2025-12-12T00:56:16.820" v="259" actId="22"/>
          <ac:picMkLst>
            <pc:docMk/>
            <pc:sldMk cId="33371519" sldId="290"/>
            <ac:picMk id="9" creationId="{DBE27C1F-9AA7-A8A5-0BA7-A163B2AB8859}"/>
          </ac:picMkLst>
        </pc:picChg>
        <pc:picChg chg="del">
          <ac:chgData name="cesar adair martinez parra" userId="d48d4121d3f8e76b" providerId="LiveId" clId="{410B83F5-032A-40E7-84A0-08054C8EEF86}" dt="2025-12-12T00:55:10.218" v="248" actId="478"/>
          <ac:picMkLst>
            <pc:docMk/>
            <pc:sldMk cId="33371519" sldId="290"/>
            <ac:picMk id="10" creationId="{5970748A-802D-7D2C-8C8A-689E7C027575}"/>
          </ac:picMkLst>
        </pc:picChg>
      </pc:sldChg>
      <pc:sldChg chg="addSp delSp modSp add mod">
        <pc:chgData name="cesar adair martinez parra" userId="d48d4121d3f8e76b" providerId="LiveId" clId="{410B83F5-032A-40E7-84A0-08054C8EEF86}" dt="2025-12-12T00:57:10.154" v="274" actId="1076"/>
        <pc:sldMkLst>
          <pc:docMk/>
          <pc:sldMk cId="221268398" sldId="291"/>
        </pc:sldMkLst>
        <pc:picChg chg="del">
          <ac:chgData name="cesar adair martinez parra" userId="d48d4121d3f8e76b" providerId="LiveId" clId="{410B83F5-032A-40E7-84A0-08054C8EEF86}" dt="2025-12-12T00:56:21.430" v="261" actId="478"/>
          <ac:picMkLst>
            <pc:docMk/>
            <pc:sldMk cId="221268398" sldId="291"/>
            <ac:picMk id="5" creationId="{FFC90507-14F5-3FF8-31C0-51DEA914EE6A}"/>
          </ac:picMkLst>
        </pc:picChg>
        <pc:picChg chg="add mod">
          <ac:chgData name="cesar adair martinez parra" userId="d48d4121d3f8e76b" providerId="LiveId" clId="{410B83F5-032A-40E7-84A0-08054C8EEF86}" dt="2025-12-12T00:57:10.154" v="274" actId="1076"/>
          <ac:picMkLst>
            <pc:docMk/>
            <pc:sldMk cId="221268398" sldId="291"/>
            <ac:picMk id="6" creationId="{54CC7C70-CFB4-044F-EB03-15F8C990DA60}"/>
          </ac:picMkLst>
        </pc:picChg>
        <pc:picChg chg="add mod">
          <ac:chgData name="cesar adair martinez parra" userId="d48d4121d3f8e76b" providerId="LiveId" clId="{410B83F5-032A-40E7-84A0-08054C8EEF86}" dt="2025-12-12T00:57:09.183" v="273" actId="1076"/>
          <ac:picMkLst>
            <pc:docMk/>
            <pc:sldMk cId="221268398" sldId="291"/>
            <ac:picMk id="9" creationId="{5CD38862-5656-36DB-64DB-C88B997EEE1E}"/>
          </ac:picMkLst>
        </pc:picChg>
      </pc:sldChg>
      <pc:sldChg chg="addSp delSp modSp add mod">
        <pc:chgData name="cesar adair martinez parra" userId="d48d4121d3f8e76b" providerId="LiveId" clId="{410B83F5-032A-40E7-84A0-08054C8EEF86}" dt="2025-12-12T00:58:03.315" v="287" actId="1076"/>
        <pc:sldMkLst>
          <pc:docMk/>
          <pc:sldMk cId="3403539254" sldId="292"/>
        </pc:sldMkLst>
        <pc:picChg chg="add mod">
          <ac:chgData name="cesar adair martinez parra" userId="d48d4121d3f8e76b" providerId="LiveId" clId="{410B83F5-032A-40E7-84A0-08054C8EEF86}" dt="2025-12-12T00:57:40.384" v="283" actId="1076"/>
          <ac:picMkLst>
            <pc:docMk/>
            <pc:sldMk cId="3403539254" sldId="292"/>
            <ac:picMk id="5" creationId="{940BC890-B6B2-31C8-97FD-B87F28BC7AB8}"/>
          </ac:picMkLst>
        </pc:picChg>
        <pc:picChg chg="del">
          <ac:chgData name="cesar adair martinez parra" userId="d48d4121d3f8e76b" providerId="LiveId" clId="{410B83F5-032A-40E7-84A0-08054C8EEF86}" dt="2025-12-12T00:57:14.709" v="276" actId="478"/>
          <ac:picMkLst>
            <pc:docMk/>
            <pc:sldMk cId="3403539254" sldId="292"/>
            <ac:picMk id="6" creationId="{B2B628FB-73E2-EAF2-DF8A-A89DAC810EDE}"/>
          </ac:picMkLst>
        </pc:picChg>
        <pc:picChg chg="del">
          <ac:chgData name="cesar adair martinez parra" userId="d48d4121d3f8e76b" providerId="LiveId" clId="{410B83F5-032A-40E7-84A0-08054C8EEF86}" dt="2025-12-12T00:57:15.231" v="277" actId="478"/>
          <ac:picMkLst>
            <pc:docMk/>
            <pc:sldMk cId="3403539254" sldId="292"/>
            <ac:picMk id="9" creationId="{ED95E680-9E7B-C68D-0A40-C11863064DC6}"/>
          </ac:picMkLst>
        </pc:picChg>
        <pc:picChg chg="add mod">
          <ac:chgData name="cesar adair martinez parra" userId="d48d4121d3f8e76b" providerId="LiveId" clId="{410B83F5-032A-40E7-84A0-08054C8EEF86}" dt="2025-12-12T00:58:03.315" v="287" actId="1076"/>
          <ac:picMkLst>
            <pc:docMk/>
            <pc:sldMk cId="3403539254" sldId="292"/>
            <ac:picMk id="10" creationId="{9701F7B0-6FC2-F80E-2769-40315636D9CE}"/>
          </ac:picMkLst>
        </pc:picChg>
      </pc:sldChg>
      <pc:sldChg chg="addSp delSp modSp add mod">
        <pc:chgData name="cesar adair martinez parra" userId="d48d4121d3f8e76b" providerId="LiveId" clId="{410B83F5-032A-40E7-84A0-08054C8EEF86}" dt="2025-12-12T00:59:19.887" v="304" actId="22"/>
        <pc:sldMkLst>
          <pc:docMk/>
          <pc:sldMk cId="2811247900" sldId="293"/>
        </pc:sldMkLst>
        <pc:picChg chg="del">
          <ac:chgData name="cesar adair martinez parra" userId="d48d4121d3f8e76b" providerId="LiveId" clId="{410B83F5-032A-40E7-84A0-08054C8EEF86}" dt="2025-12-12T00:58:41.517" v="289" actId="478"/>
          <ac:picMkLst>
            <pc:docMk/>
            <pc:sldMk cId="2811247900" sldId="293"/>
            <ac:picMk id="5" creationId="{E5875A01-EA1C-729B-5BBC-DC2D9577ACFA}"/>
          </ac:picMkLst>
        </pc:picChg>
        <pc:picChg chg="add mod">
          <ac:chgData name="cesar adair martinez parra" userId="d48d4121d3f8e76b" providerId="LiveId" clId="{410B83F5-032A-40E7-84A0-08054C8EEF86}" dt="2025-12-12T00:58:46.017" v="294" actId="1076"/>
          <ac:picMkLst>
            <pc:docMk/>
            <pc:sldMk cId="2811247900" sldId="293"/>
            <ac:picMk id="6" creationId="{F1875E26-85AF-49B3-77CB-698C79ED05D8}"/>
          </ac:picMkLst>
        </pc:picChg>
        <pc:picChg chg="add mod">
          <ac:chgData name="cesar adair martinez parra" userId="d48d4121d3f8e76b" providerId="LiveId" clId="{410B83F5-032A-40E7-84A0-08054C8EEF86}" dt="2025-12-12T00:59:12.412" v="300" actId="1076"/>
          <ac:picMkLst>
            <pc:docMk/>
            <pc:sldMk cId="2811247900" sldId="293"/>
            <ac:picMk id="9" creationId="{38F3B381-B9AD-5A09-DBC0-1FF12AFB9846}"/>
          </ac:picMkLst>
        </pc:picChg>
        <pc:picChg chg="del">
          <ac:chgData name="cesar adair martinez parra" userId="d48d4121d3f8e76b" providerId="LiveId" clId="{410B83F5-032A-40E7-84A0-08054C8EEF86}" dt="2025-12-12T00:58:42.080" v="290" actId="478"/>
          <ac:picMkLst>
            <pc:docMk/>
            <pc:sldMk cId="2811247900" sldId="293"/>
            <ac:picMk id="10" creationId="{19C1D22F-144D-7736-9FC1-E1E37BFA2851}"/>
          </ac:picMkLst>
        </pc:picChg>
        <pc:picChg chg="add del mod">
          <ac:chgData name="cesar adair martinez parra" userId="d48d4121d3f8e76b" providerId="LiveId" clId="{410B83F5-032A-40E7-84A0-08054C8EEF86}" dt="2025-12-12T00:59:19.887" v="304" actId="22"/>
          <ac:picMkLst>
            <pc:docMk/>
            <pc:sldMk cId="2811247900" sldId="293"/>
            <ac:picMk id="12" creationId="{1C08E486-D423-4CF2-0159-58ABD27BD003}"/>
          </ac:picMkLst>
        </pc:picChg>
      </pc:sldChg>
      <pc:sldChg chg="addSp delSp modSp add mod">
        <pc:chgData name="cesar adair martinez parra" userId="d48d4121d3f8e76b" providerId="LiveId" clId="{410B83F5-032A-40E7-84A0-08054C8EEF86}" dt="2025-12-12T00:59:49.074" v="314" actId="1076"/>
        <pc:sldMkLst>
          <pc:docMk/>
          <pc:sldMk cId="1474698714" sldId="294"/>
        </pc:sldMkLst>
        <pc:picChg chg="add mod">
          <ac:chgData name="cesar adair martinez parra" userId="d48d4121d3f8e76b" providerId="LiveId" clId="{410B83F5-032A-40E7-84A0-08054C8EEF86}" dt="2025-12-12T00:59:49.074" v="314" actId="1076"/>
          <ac:picMkLst>
            <pc:docMk/>
            <pc:sldMk cId="1474698714" sldId="294"/>
            <ac:picMk id="5" creationId="{9741DB47-E4D1-7A20-3DDE-2C742F954D11}"/>
          </ac:picMkLst>
        </pc:picChg>
        <pc:picChg chg="del">
          <ac:chgData name="cesar adair martinez parra" userId="d48d4121d3f8e76b" providerId="LiveId" clId="{410B83F5-032A-40E7-84A0-08054C8EEF86}" dt="2025-12-12T00:59:24.906" v="306" actId="478"/>
          <ac:picMkLst>
            <pc:docMk/>
            <pc:sldMk cId="1474698714" sldId="294"/>
            <ac:picMk id="6" creationId="{A9DD4772-862F-0DE2-563E-F145A88D77ED}"/>
          </ac:picMkLst>
        </pc:picChg>
        <pc:picChg chg="del">
          <ac:chgData name="cesar adair martinez parra" userId="d48d4121d3f8e76b" providerId="LiveId" clId="{410B83F5-032A-40E7-84A0-08054C8EEF86}" dt="2025-12-12T00:59:25.336" v="307" actId="478"/>
          <ac:picMkLst>
            <pc:docMk/>
            <pc:sldMk cId="1474698714" sldId="294"/>
            <ac:picMk id="9" creationId="{DFF180AC-1829-5A94-1373-5F1A5514CFBA}"/>
          </ac:picMkLst>
        </pc:picChg>
      </pc:sldChg>
      <pc:sldChg chg="add">
        <pc:chgData name="cesar adair martinez parra" userId="d48d4121d3f8e76b" providerId="LiveId" clId="{410B83F5-032A-40E7-84A0-08054C8EEF86}" dt="2025-12-12T19:23:21.243" v="410"/>
        <pc:sldMkLst>
          <pc:docMk/>
          <pc:sldMk cId="2894093692" sldId="295"/>
        </pc:sldMkLst>
      </pc:sldChg>
      <pc:sldChg chg="addSp delSp modSp add mod">
        <pc:chgData name="cesar adair martinez parra" userId="d48d4121d3f8e76b" providerId="LiveId" clId="{410B83F5-032A-40E7-84A0-08054C8EEF86}" dt="2025-12-12T19:28:44.055" v="502" actId="1076"/>
        <pc:sldMkLst>
          <pc:docMk/>
          <pc:sldMk cId="110774920" sldId="296"/>
        </pc:sldMkLst>
        <pc:spChg chg="mod">
          <ac:chgData name="cesar adair martinez parra" userId="d48d4121d3f8e76b" providerId="LiveId" clId="{410B83F5-032A-40E7-84A0-08054C8EEF86}" dt="2025-12-12T19:27:21.380" v="489" actId="20577"/>
          <ac:spMkLst>
            <pc:docMk/>
            <pc:sldMk cId="110774920" sldId="296"/>
            <ac:spMk id="2" creationId="{D9F58AD7-5231-0270-B8F6-6F00A7C463DE}"/>
          </ac:spMkLst>
        </pc:spChg>
        <pc:spChg chg="add mod">
          <ac:chgData name="cesar adair martinez parra" userId="d48d4121d3f8e76b" providerId="LiveId" clId="{410B83F5-032A-40E7-84A0-08054C8EEF86}" dt="2025-12-12T19:28:44.055" v="502" actId="1076"/>
          <ac:spMkLst>
            <pc:docMk/>
            <pc:sldMk cId="110774920" sldId="296"/>
            <ac:spMk id="3" creationId="{E43C8A7A-A709-8C7B-C814-39AD6AC9A8EC}"/>
          </ac:spMkLst>
        </pc:spChg>
        <pc:spChg chg="del mod">
          <ac:chgData name="cesar adair martinez parra" userId="d48d4121d3f8e76b" providerId="LiveId" clId="{410B83F5-032A-40E7-84A0-08054C8EEF86}" dt="2025-12-12T19:26:59.294" v="459" actId="478"/>
          <ac:spMkLst>
            <pc:docMk/>
            <pc:sldMk cId="110774920" sldId="296"/>
            <ac:spMk id="7" creationId="{9058AFD1-059E-8F9D-20C3-E33E39D4229A}"/>
          </ac:spMkLst>
        </pc:spChg>
        <pc:picChg chg="mod">
          <ac:chgData name="cesar adair martinez parra" userId="d48d4121d3f8e76b" providerId="LiveId" clId="{410B83F5-032A-40E7-84A0-08054C8EEF86}" dt="2025-12-12T19:28:10.440" v="498" actId="1076"/>
          <ac:picMkLst>
            <pc:docMk/>
            <pc:sldMk cId="110774920" sldId="296"/>
            <ac:picMk id="9" creationId="{5CD264A0-654E-2357-FBB1-4577DE4A4577}"/>
          </ac:picMkLst>
        </pc:picChg>
        <pc:picChg chg="del">
          <ac:chgData name="cesar adair martinez parra" userId="d48d4121d3f8e76b" providerId="LiveId" clId="{410B83F5-032A-40E7-84A0-08054C8EEF86}" dt="2025-12-12T19:27:00.593" v="460" actId="478"/>
          <ac:picMkLst>
            <pc:docMk/>
            <pc:sldMk cId="110774920" sldId="296"/>
            <ac:picMk id="11" creationId="{E18B8C94-B6A8-BE18-87EF-CBD985AC182C}"/>
          </ac:picMkLst>
        </pc:picChg>
      </pc:sldChg>
      <pc:sldChg chg="add del">
        <pc:chgData name="cesar adair martinez parra" userId="d48d4121d3f8e76b" providerId="LiveId" clId="{410B83F5-032A-40E7-84A0-08054C8EEF86}" dt="2025-12-12T19:23:31.482" v="416"/>
        <pc:sldMkLst>
          <pc:docMk/>
          <pc:sldMk cId="950797801" sldId="296"/>
        </pc:sldMkLst>
      </pc:sldChg>
      <pc:sldChg chg="add del">
        <pc:chgData name="cesar adair martinez parra" userId="d48d4121d3f8e76b" providerId="LiveId" clId="{410B83F5-032A-40E7-84A0-08054C8EEF86}" dt="2025-12-12T19:23:27.473" v="414"/>
        <pc:sldMkLst>
          <pc:docMk/>
          <pc:sldMk cId="3256319386" sldId="296"/>
        </pc:sldMkLst>
      </pc:sldChg>
      <pc:sldChg chg="add del">
        <pc:chgData name="cesar adair martinez parra" userId="d48d4121d3f8e76b" providerId="LiveId" clId="{410B83F5-032A-40E7-84A0-08054C8EEF86}" dt="2025-12-12T19:27:03.488" v="462"/>
        <pc:sldMkLst>
          <pc:docMk/>
          <pc:sldMk cId="812902366" sldId="297"/>
        </pc:sldMkLst>
      </pc:sldChg>
      <pc:sldChg chg="modSp add">
        <pc:chgData name="cesar adair martinez parra" userId="d48d4121d3f8e76b" providerId="LiveId" clId="{410B83F5-032A-40E7-84A0-08054C8EEF86}" dt="2025-12-12T19:47:06.921" v="618"/>
        <pc:sldMkLst>
          <pc:docMk/>
          <pc:sldMk cId="2058519332" sldId="297"/>
        </pc:sldMkLst>
        <pc:spChg chg="mod">
          <ac:chgData name="cesar adair martinez parra" userId="d48d4121d3f8e76b" providerId="LiveId" clId="{410B83F5-032A-40E7-84A0-08054C8EEF86}" dt="2025-12-12T19:47:06.921" v="618"/>
          <ac:spMkLst>
            <pc:docMk/>
            <pc:sldMk cId="2058519332" sldId="297"/>
            <ac:spMk id="3" creationId="{24EA256F-9839-826F-8508-F7900547F88B}"/>
          </ac:spMkLst>
        </pc:spChg>
      </pc:sldChg>
      <pc:sldChg chg="addSp delSp modSp add mod">
        <pc:chgData name="cesar adair martinez parra" userId="d48d4121d3f8e76b" providerId="LiveId" clId="{410B83F5-032A-40E7-84A0-08054C8EEF86}" dt="2025-12-12T19:53:03.322" v="653" actId="14100"/>
        <pc:sldMkLst>
          <pc:docMk/>
          <pc:sldMk cId="817717332" sldId="298"/>
        </pc:sldMkLst>
        <pc:spChg chg="mod">
          <ac:chgData name="cesar adair martinez parra" userId="d48d4121d3f8e76b" providerId="LiveId" clId="{410B83F5-032A-40E7-84A0-08054C8EEF86}" dt="2025-12-12T19:52:09.212" v="652" actId="20577"/>
          <ac:spMkLst>
            <pc:docMk/>
            <pc:sldMk cId="817717332" sldId="298"/>
            <ac:spMk id="2" creationId="{44A8D1CC-8DC9-9510-6B00-AE7E37D44D7E}"/>
          </ac:spMkLst>
        </pc:spChg>
        <pc:spChg chg="mod">
          <ac:chgData name="cesar adair martinez parra" userId="d48d4121d3f8e76b" providerId="LiveId" clId="{410B83F5-032A-40E7-84A0-08054C8EEF86}" dt="2025-12-12T19:51:45.036" v="637" actId="20577"/>
          <ac:spMkLst>
            <pc:docMk/>
            <pc:sldMk cId="817717332" sldId="298"/>
            <ac:spMk id="3" creationId="{7543034B-BE29-3DEB-2826-E27E53CB1D90}"/>
          </ac:spMkLst>
        </pc:spChg>
        <pc:spChg chg="add mod">
          <ac:chgData name="cesar adair martinez parra" userId="d48d4121d3f8e76b" providerId="LiveId" clId="{410B83F5-032A-40E7-84A0-08054C8EEF86}" dt="2025-12-12T19:53:03.322" v="653" actId="14100"/>
          <ac:spMkLst>
            <pc:docMk/>
            <pc:sldMk cId="817717332" sldId="298"/>
            <ac:spMk id="6" creationId="{42DBB785-903E-B451-E0C1-8CEA04553CA4}"/>
          </ac:spMkLst>
        </pc:spChg>
        <pc:picChg chg="del">
          <ac:chgData name="cesar adair martinez parra" userId="d48d4121d3f8e76b" providerId="LiveId" clId="{410B83F5-032A-40E7-84A0-08054C8EEF86}" dt="2025-12-12T19:47:34.493" v="622" actId="478"/>
          <ac:picMkLst>
            <pc:docMk/>
            <pc:sldMk cId="817717332" sldId="298"/>
            <ac:picMk id="5" creationId="{BB78354E-3824-28AB-F80F-20186A2F3A4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992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s-MX"/>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C5DC5-290B-58FF-11E9-DFF66E8DB0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2D793C-39EF-2AFE-76F6-51171831D30E}"/>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AA38F35D-5B95-0EA7-442A-338B3DAE5C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2CC409-D5E4-E100-09CA-5CB2307A1813}"/>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299246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6A76-537C-90B1-5204-E94DCFF99B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F80E2-B44E-D2C1-62EC-508BE72AC988}"/>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87757CD6-CC2E-C36C-FEF5-05E8A1CDB7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0C5669-A3EC-825B-68C2-B68C898A3380}"/>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133976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E7EE6-F85C-E424-22C2-1148D7FC71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6907B-6E18-5A2B-D356-59290F90C3FB}"/>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46A789FF-8843-8B04-E72A-D7BA8FD824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57B610-8363-3CF7-E76F-B6BB9C2F30FD}"/>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506465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B3078-7C7B-3CFD-C6EA-E6B27B19B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65205-E9A4-9D59-2E98-5789F63D7031}"/>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0B4E885B-DE0A-492F-4F7F-A69A954799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C2F458-7783-E84A-DFA8-83ABB00A70F0}"/>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20292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s-MX"/>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8326C-322F-182E-1635-7F75FA83B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E652F6-0DA8-B2EE-A865-B1090963CA54}"/>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F499E70A-F0AA-2DB7-1312-03261E0599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9919C2-28C5-ACEB-48A4-273C6D8E1DD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56727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0CE14-7DF0-4775-DDFE-20AB935E2F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65F8D-E617-77C1-27F4-55E393533E2B}"/>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2793D189-606F-6B51-10BC-DC2F38440D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923371-2D72-85DE-D9F2-A93BA88C4FE6}"/>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688886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FD9F2-CBAD-AC4C-724A-0A19319975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269E8A-7B6B-E33B-62CA-BF2F32A70D52}"/>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EE5A63B7-9F42-EE2F-1453-1E7ABA23E0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B33DCC-956B-9850-DB06-AEDA2DE28D5F}"/>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163537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84523-FE61-AF34-FD82-5E87BD0EC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90AD9-F64B-662B-AE26-99D8FD0D9710}"/>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4265B447-4C2E-2A79-FCF2-37D834178B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7627B2-AB12-9D38-6B68-017CA39B0029}"/>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275777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055DC-64ED-21B5-F261-19A25DE06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C769A-82D8-A467-C727-32EB401ACAD1}"/>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0FE1C1A8-FF03-EE73-923F-883F3D0363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108597-F907-A9DF-86DD-AA427082A7C3}"/>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86986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s-MX"/>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14802-84C7-50D3-7E7C-BB2012CDA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C49DF-AD4D-8A0F-5900-3E8F33EDB1B7}"/>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DC725394-86DF-5911-E817-20D39165CB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1ACF58-2C29-99ED-4F44-2C501CFC6A61}"/>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831674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205EF-E6E0-3F12-B345-7E39B8E567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492578-B39A-3D62-EC08-87133B3B8B3A}"/>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C2BC5CF8-E76C-9EBB-4CB9-25A431B0F6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8E5433-B59F-5CFC-3693-9E9A116D9A85}"/>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475036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93450-8AD9-4A21-F9D3-CBCD05493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57C0D-6E51-889E-BFF4-C1D04C82C548}"/>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0B47B7E6-FE0A-E0FB-F5BF-D64D23A9EB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D38F42-DD21-4A48-CA66-65D6D5A52B27}"/>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539703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6C971-4FF3-1B35-DD9B-F7E3A0E85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13BDB-0428-5E03-2A64-B91A7BA3ED56}"/>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08050223-CE42-9A00-A000-1153978D7D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F6A3D6-481B-ACD7-4B1E-853A45F890C8}"/>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543682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D838B-2FCB-8EA8-0AD3-92662E0DF1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26BAE-362C-8916-7DD5-946732120446}"/>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A275B4C1-4FB6-FDF8-9ED5-1587FBABAA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46AFF3-D483-081B-8812-CBE6F7CA4300}"/>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36267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D22A1-8CF9-F640-6229-2523020FD2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EA162-E8EF-1AF1-C195-8FE14DEB0770}"/>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B23A1D64-D817-7206-ED83-7F00E77792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B1A48C-7E57-E0DC-91AA-A359FF998A83}"/>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779282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B59BE-8097-E7CA-9CEA-903ABD843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C3BD-9DFB-064C-72FC-84DFEDC1F8B6}"/>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B5783ED2-60CE-C19B-6E5B-11927A9DA1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984890-3046-2117-BCD2-D60C8A19FBE9}"/>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600008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DA54E-1298-1F16-AFA6-3FAD9D0A4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24ED2-2822-9E43-37E3-4BE09DC55F76}"/>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AA56B813-27C6-C373-9ACF-2CD73A06E8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84C6C6-D24A-525C-ED78-E3D046B1B22E}"/>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826396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7FC97-41C0-B764-DB54-07F3074DA9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3901D-CDB9-9A73-339C-4D531051D520}"/>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44CD4AD9-4D90-95A9-76CB-A63D825316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DD9A2A-8808-D707-FB20-3A06191A4446}"/>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185383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F5386-C981-1735-9505-97666D02CF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8DA7A-840B-DC8C-17EA-9E1C768010EA}"/>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E9C8F0F2-80C6-AFC4-5019-1B3D1B9F0C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FF4109-F444-63BF-4459-E8F2C992B5D9}"/>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616765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s-MX"/>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A620B-247A-514E-4115-7A272A309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69F6B-30BB-B909-D3C1-1BF3C13CF196}"/>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E55C8C38-D8E4-C4C0-4960-341BC34ACF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36C19D-8266-3962-BEBA-5144E1678A5A}"/>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593043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CFF69-0FC4-10DA-46B0-3044F57F9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73B85B-5B0A-E44D-5E9D-0078EA572467}"/>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ED2DA5C7-6A1E-72AF-6030-8AF51C2875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8D42B1-49D4-F02C-D6BF-15AA72558A08}"/>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235542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A5BBF-8F84-30EC-8448-69E9E0203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717D2-DA95-8470-B059-78A4C8659F8D}"/>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46863C5B-FA96-E7E7-2F5A-B935980146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E0FAFC-FEC5-E69B-8A88-C302625874A9}"/>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927214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B53C7-1373-41C7-1AFE-E21744431B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F15658-8EB9-F5B4-8270-1FA37F6EC66D}"/>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E272FDDE-BD4E-9DF8-C73E-51E36A5B94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FBC850-C1A1-95D1-D34D-75F616DD07EA}"/>
              </a:ext>
            </a:extLst>
          </p:cNvPr>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3825766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s-MX"/>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s-MX"/>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2EA13-0DBB-B64F-144B-1F5C5C85F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865D3-5A95-4DCA-5FE0-55E1A43582DC}"/>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774A12C1-5C9C-0C34-552F-BEC8712012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3DB9F-9412-6310-CC2D-96BD1211AE37}"/>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525982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C6092-89D7-3DAA-5EF7-EAC0B01D8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82A12-4699-B931-8C98-7263FC2DBB2B}"/>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719EEEC7-4CDB-4B04-EB6C-88EF1F0F72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8C1826-0523-0557-B8D0-238496BFB5C9}"/>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57045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DC7A8-E33C-F709-6733-9128941498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4CD70B-3B91-BB54-BA38-C55F1B91C279}"/>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51A633FE-5272-B35A-3045-8B4476162A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023172-2F16-1ED8-52C9-E98FCB0F6732}"/>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91542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F4ECD-CD28-07A8-9D64-7A02F5AB0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071CD-9FEC-5371-D416-DB502ECFC95F}"/>
              </a:ext>
            </a:extLst>
          </p:cNvPr>
          <p:cNvSpPr>
            <a:spLocks noGrp="1" noRot="1" noChangeAspect="1"/>
          </p:cNvSpPr>
          <p:nvPr>
            <p:ph type="sldImg"/>
          </p:nvPr>
        </p:nvSpPr>
        <p:spPr/>
        <p:txBody>
          <a:bodyPr/>
          <a:lstStyle/>
          <a:p>
            <a:endParaRPr lang="es-MX"/>
          </a:p>
        </p:txBody>
      </p:sp>
      <p:sp>
        <p:nvSpPr>
          <p:cNvPr id="3" name="Notes Placeholder 2">
            <a:extLst>
              <a:ext uri="{FF2B5EF4-FFF2-40B4-BE49-F238E27FC236}">
                <a16:creationId xmlns:a16="http://schemas.microsoft.com/office/drawing/2014/main" id="{C48A39C2-D3E6-3AA1-9B20-9C6E04C605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2358F7-EE01-44FB-F51A-E8BE3ED1DC71}"/>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757153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app.diagrams.net/#G1XHbzmyVVt0EOhrCmB2P0JCkqMWlGJCOq#%7B%22pageId%22%3A%22f79q4DDI04QQ2hCrqm7A%22%7D" TargetMode="Externa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0.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30.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30.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30.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30.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30.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30.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hyperlink" Target="https://docs.google.com/spreadsheets/d/1Z2zajCGll6fU_06C952Q0W4RsJTLpbFY/edit?gid=1127252249#gid=1127252249" TargetMode="Externa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E0B15-02B9-1E3C-7ADA-CF68B0D1BD0F}"/>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7D160954-C381-C63D-ED1B-4BD3C390F789}"/>
              </a:ext>
            </a:extLst>
          </p:cNvPr>
          <p:cNvPicPr>
            <a:picLocks noChangeAspect="1"/>
          </p:cNvPicPr>
          <p:nvPr/>
        </p:nvPicPr>
        <p:blipFill>
          <a:blip r:embed="rId2"/>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65DA8541-E370-C11E-B32A-B13DAC0189C9}"/>
              </a:ext>
            </a:extLst>
          </p:cNvPr>
          <p:cNvPicPr>
            <a:picLocks noChangeAspect="1"/>
          </p:cNvPicPr>
          <p:nvPr/>
        </p:nvPicPr>
        <p:blipFill>
          <a:blip r:embed="rId3"/>
          <a:stretch>
            <a:fillRect/>
          </a:stretch>
        </p:blipFill>
        <p:spPr>
          <a:xfrm>
            <a:off x="11840138" y="6190555"/>
            <a:ext cx="2800422" cy="2333685"/>
          </a:xfrm>
          <a:prstGeom prst="rect">
            <a:avLst/>
          </a:prstGeom>
        </p:spPr>
      </p:pic>
      <p:sp>
        <p:nvSpPr>
          <p:cNvPr id="21" name="Text 4">
            <a:extLst>
              <a:ext uri="{FF2B5EF4-FFF2-40B4-BE49-F238E27FC236}">
                <a16:creationId xmlns:a16="http://schemas.microsoft.com/office/drawing/2014/main" id="{EAB3DB32-C590-3D1C-0AD4-584EEACDC75F}"/>
              </a:ext>
            </a:extLst>
          </p:cNvPr>
          <p:cNvSpPr/>
          <p:nvPr/>
        </p:nvSpPr>
        <p:spPr>
          <a:xfrm>
            <a:off x="4987943" y="1769268"/>
            <a:ext cx="841355" cy="512207"/>
          </a:xfrm>
          <a:prstGeom prst="rect">
            <a:avLst/>
          </a:prstGeom>
          <a:noFill/>
          <a:ln/>
        </p:spPr>
        <p:txBody>
          <a:bodyPr wrap="none" lIns="0" tIns="0" rIns="0" bIns="0" rtlCol="0" anchor="t"/>
          <a:lstStyle/>
          <a:p>
            <a:pPr marL="0" indent="0" algn="l">
              <a:lnSpc>
                <a:spcPts val="2050"/>
              </a:lnSpc>
              <a:buNone/>
            </a:pPr>
            <a:endParaRPr lang="en-US" sz="3200" dirty="0">
              <a:solidFill>
                <a:schemeClr val="accent5">
                  <a:lumMod val="75000"/>
                </a:schemeClr>
              </a:solidFill>
              <a:latin typeface="Instrument Sans Semi Bold" pitchFamily="34" charset="0"/>
            </a:endParaRPr>
          </a:p>
          <a:p>
            <a:pPr marL="0" indent="0" algn="l">
              <a:lnSpc>
                <a:spcPts val="2050"/>
              </a:lnSpc>
              <a:buNone/>
            </a:pPr>
            <a:r>
              <a:rPr lang="en-US" sz="3200" dirty="0">
                <a:solidFill>
                  <a:schemeClr val="accent5">
                    <a:lumMod val="75000"/>
                  </a:schemeClr>
                </a:solidFill>
                <a:latin typeface="Instrument Sans Semi Bold" pitchFamily="34" charset="0"/>
              </a:rPr>
              <a:t>01</a:t>
            </a:r>
          </a:p>
        </p:txBody>
      </p:sp>
      <p:pic>
        <p:nvPicPr>
          <p:cNvPr id="27" name="Imagen 26">
            <a:extLst>
              <a:ext uri="{FF2B5EF4-FFF2-40B4-BE49-F238E27FC236}">
                <a16:creationId xmlns:a16="http://schemas.microsoft.com/office/drawing/2014/main" id="{5C83B51F-6E50-DEF3-A7EB-A4027BC3D3B2}"/>
              </a:ext>
            </a:extLst>
          </p:cNvPr>
          <p:cNvPicPr>
            <a:picLocks noChangeAspect="1"/>
          </p:cNvPicPr>
          <p:nvPr/>
        </p:nvPicPr>
        <p:blipFill>
          <a:blip r:embed="rId4"/>
          <a:stretch>
            <a:fillRect/>
          </a:stretch>
        </p:blipFill>
        <p:spPr>
          <a:xfrm>
            <a:off x="860694" y="59623"/>
            <a:ext cx="5044804" cy="2299839"/>
          </a:xfrm>
          <a:prstGeom prst="rect">
            <a:avLst/>
          </a:prstGeom>
        </p:spPr>
      </p:pic>
      <p:sp>
        <p:nvSpPr>
          <p:cNvPr id="5" name="CuadroTexto 4">
            <a:extLst>
              <a:ext uri="{FF2B5EF4-FFF2-40B4-BE49-F238E27FC236}">
                <a16:creationId xmlns:a16="http://schemas.microsoft.com/office/drawing/2014/main" id="{4FA3CF99-A16B-1BFB-D824-0141C352D4E9}"/>
              </a:ext>
            </a:extLst>
          </p:cNvPr>
          <p:cNvSpPr txBox="1"/>
          <p:nvPr/>
        </p:nvSpPr>
        <p:spPr>
          <a:xfrm>
            <a:off x="3295650" y="348971"/>
            <a:ext cx="8039100" cy="7848302"/>
          </a:xfrm>
          <a:prstGeom prst="rect">
            <a:avLst/>
          </a:prstGeom>
          <a:noFill/>
        </p:spPr>
        <p:txBody>
          <a:bodyPr wrap="square">
            <a:spAutoFit/>
          </a:bodyPr>
          <a:lstStyle/>
          <a:p>
            <a:pPr algn="ctr" rtl="0">
              <a:buNone/>
            </a:pPr>
            <a:r>
              <a:rPr lang="es-MX" sz="3600" i="0" dirty="0">
                <a:solidFill>
                  <a:srgbClr val="000000"/>
                </a:solidFill>
                <a:effectLst/>
              </a:rPr>
              <a:t>DESARROLLO BACK-END</a:t>
            </a:r>
          </a:p>
          <a:p>
            <a:pPr algn="ctr" rtl="0">
              <a:buNone/>
            </a:pPr>
            <a:endParaRPr lang="es-MX" sz="3600" dirty="0">
              <a:effectLst/>
            </a:endParaRPr>
          </a:p>
          <a:p>
            <a:pPr algn="ctr" rtl="0">
              <a:buNone/>
            </a:pPr>
            <a:r>
              <a:rPr lang="es-MX" sz="3600" i="0" dirty="0">
                <a:solidFill>
                  <a:srgbClr val="000000"/>
                </a:solidFill>
                <a:effectLst/>
              </a:rPr>
              <a:t>Alumno: </a:t>
            </a:r>
            <a:endParaRPr lang="es-MX" sz="3600" dirty="0">
              <a:effectLst/>
            </a:endParaRPr>
          </a:p>
          <a:p>
            <a:pPr algn="ctr" rtl="0">
              <a:buNone/>
            </a:pPr>
            <a:r>
              <a:rPr lang="es-MX" sz="3600" i="0" dirty="0">
                <a:solidFill>
                  <a:srgbClr val="000000"/>
                </a:solidFill>
                <a:effectLst/>
              </a:rPr>
              <a:t>Cesar Adair Martínez Parra</a:t>
            </a:r>
            <a:endParaRPr lang="es-MX" sz="3600" dirty="0">
              <a:effectLst/>
            </a:endParaRPr>
          </a:p>
          <a:p>
            <a:pPr algn="ctr" rtl="0">
              <a:buNone/>
            </a:pPr>
            <a:r>
              <a:rPr lang="es-MX" sz="3600" i="0" dirty="0">
                <a:solidFill>
                  <a:srgbClr val="000000"/>
                </a:solidFill>
                <a:effectLst/>
              </a:rPr>
              <a:t>HONORIO JUAREZ ZURITA</a:t>
            </a:r>
          </a:p>
          <a:p>
            <a:pPr algn="ctr" rtl="0">
              <a:buNone/>
            </a:pPr>
            <a:endParaRPr lang="es-MX" sz="3600" dirty="0">
              <a:effectLst/>
            </a:endParaRPr>
          </a:p>
          <a:p>
            <a:pPr algn="ctr" rtl="0">
              <a:buNone/>
            </a:pPr>
            <a:r>
              <a:rPr lang="es-MX" sz="3600" i="0" dirty="0">
                <a:solidFill>
                  <a:srgbClr val="000000"/>
                </a:solidFill>
                <a:effectLst/>
              </a:rPr>
              <a:t>Profesor: </a:t>
            </a:r>
            <a:endParaRPr lang="es-MX" sz="3600" dirty="0">
              <a:effectLst/>
            </a:endParaRPr>
          </a:p>
          <a:p>
            <a:pPr algn="ctr" rtl="0">
              <a:buNone/>
            </a:pPr>
            <a:r>
              <a:rPr lang="es-MX" sz="3600" i="0" dirty="0">
                <a:solidFill>
                  <a:srgbClr val="000000"/>
                </a:solidFill>
                <a:effectLst/>
              </a:rPr>
              <a:t>Noé Gutiérrez Osorno </a:t>
            </a:r>
          </a:p>
          <a:p>
            <a:pPr algn="ctr" rtl="0">
              <a:buNone/>
            </a:pPr>
            <a:endParaRPr lang="es-MX" sz="3600" dirty="0">
              <a:effectLst/>
            </a:endParaRPr>
          </a:p>
          <a:p>
            <a:pPr algn="ctr" rtl="0">
              <a:buNone/>
            </a:pPr>
            <a:r>
              <a:rPr lang="es-MX" sz="3600" i="0" dirty="0">
                <a:solidFill>
                  <a:srgbClr val="000000"/>
                </a:solidFill>
                <a:effectLst/>
              </a:rPr>
              <a:t>Plataforma Académica Modular</a:t>
            </a:r>
            <a:endParaRPr lang="es-MX" sz="3600" dirty="0">
              <a:effectLst/>
            </a:endParaRPr>
          </a:p>
          <a:p>
            <a:pPr algn="ctr" rtl="0">
              <a:buNone/>
            </a:pPr>
            <a:r>
              <a:rPr lang="es-MX" sz="3600" i="0" dirty="0">
                <a:solidFill>
                  <a:srgbClr val="000000"/>
                </a:solidFill>
                <a:effectLst/>
              </a:rPr>
              <a:t>unidad </a:t>
            </a:r>
            <a:r>
              <a:rPr lang="es-MX" sz="3600" dirty="0">
                <a:solidFill>
                  <a:srgbClr val="000000"/>
                </a:solidFill>
              </a:rPr>
              <a:t>IV</a:t>
            </a:r>
          </a:p>
          <a:p>
            <a:pPr algn="ctr" rtl="0">
              <a:buNone/>
            </a:pPr>
            <a:endParaRPr lang="es-MX" sz="3600" dirty="0">
              <a:effectLst/>
            </a:endParaRPr>
          </a:p>
          <a:p>
            <a:pPr algn="ctr" rtl="0">
              <a:buNone/>
            </a:pPr>
            <a:r>
              <a:rPr lang="es-MX" sz="3600" i="0" dirty="0">
                <a:solidFill>
                  <a:srgbClr val="000000"/>
                </a:solidFill>
                <a:effectLst/>
              </a:rPr>
              <a:t>Ingeniería Informática</a:t>
            </a:r>
            <a:endParaRPr lang="es-MX" sz="3600" dirty="0">
              <a:effectLst/>
            </a:endParaRPr>
          </a:p>
          <a:p>
            <a:pPr algn="ctr" rtl="0">
              <a:buNone/>
            </a:pPr>
            <a:r>
              <a:rPr lang="es-MX" sz="3600" i="0" dirty="0">
                <a:solidFill>
                  <a:srgbClr val="000000"/>
                </a:solidFill>
                <a:effectLst/>
              </a:rPr>
              <a:t>7 Semestre Grupo "a"</a:t>
            </a:r>
            <a:endParaRPr lang="es-MX" dirty="0">
              <a:effectLst/>
            </a:endParaRPr>
          </a:p>
        </p:txBody>
      </p:sp>
      <p:pic>
        <p:nvPicPr>
          <p:cNvPr id="12" name="Imagen 11" descr="Texto&#10;&#10;El contenido generado por IA puede ser incorrecto.">
            <a:extLst>
              <a:ext uri="{FF2B5EF4-FFF2-40B4-BE49-F238E27FC236}">
                <a16:creationId xmlns:a16="http://schemas.microsoft.com/office/drawing/2014/main" id="{834C1C2D-0E8E-1FB9-9835-8E5C261F3273}"/>
              </a:ext>
            </a:extLst>
          </p:cNvPr>
          <p:cNvPicPr>
            <a:picLocks noChangeAspect="1"/>
          </p:cNvPicPr>
          <p:nvPr/>
        </p:nvPicPr>
        <p:blipFill>
          <a:blip r:embed="rId5"/>
          <a:stretch>
            <a:fillRect/>
          </a:stretch>
        </p:blipFill>
        <p:spPr>
          <a:xfrm>
            <a:off x="10461027" y="-7206"/>
            <a:ext cx="4010585" cy="1076475"/>
          </a:xfrm>
          <a:prstGeom prst="rect">
            <a:avLst/>
          </a:prstGeom>
        </p:spPr>
      </p:pic>
      <p:pic>
        <p:nvPicPr>
          <p:cNvPr id="18" name="Imagen 17" descr="Dibujo con letras&#10;&#10;El contenido generado por IA puede ser incorrecto.">
            <a:extLst>
              <a:ext uri="{FF2B5EF4-FFF2-40B4-BE49-F238E27FC236}">
                <a16:creationId xmlns:a16="http://schemas.microsoft.com/office/drawing/2014/main" id="{FF42C0E7-36D3-2B39-3C0A-587720745FF2}"/>
              </a:ext>
            </a:extLst>
          </p:cNvPr>
          <p:cNvPicPr>
            <a:picLocks noChangeAspect="1"/>
          </p:cNvPicPr>
          <p:nvPr/>
        </p:nvPicPr>
        <p:blipFill>
          <a:blip r:embed="rId6"/>
          <a:stretch>
            <a:fillRect/>
          </a:stretch>
        </p:blipFill>
        <p:spPr>
          <a:xfrm>
            <a:off x="0" y="7062757"/>
            <a:ext cx="2724530" cy="1305107"/>
          </a:xfrm>
          <a:prstGeom prst="rect">
            <a:avLst/>
          </a:prstGeom>
        </p:spPr>
      </p:pic>
    </p:spTree>
    <p:extLst>
      <p:ext uri="{BB962C8B-B14F-4D97-AF65-F5344CB8AC3E}">
        <p14:creationId xmlns:p14="http://schemas.microsoft.com/office/powerpoint/2010/main" val="2954242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1D99-1131-BE5E-B600-DAD49B781A96}"/>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5CD264A0-654E-2357-FBB1-4577DE4A4577}"/>
              </a:ext>
            </a:extLst>
          </p:cNvPr>
          <p:cNvPicPr>
            <a:picLocks noChangeAspect="1"/>
          </p:cNvPicPr>
          <p:nvPr/>
        </p:nvPicPr>
        <p:blipFill>
          <a:blip r:embed="rId3"/>
          <a:stretch>
            <a:fillRect/>
          </a:stretch>
        </p:blipFill>
        <p:spPr>
          <a:xfrm>
            <a:off x="0" y="0"/>
            <a:ext cx="14630400" cy="8553450"/>
          </a:xfrm>
          <a:prstGeom prst="rect">
            <a:avLst/>
          </a:prstGeom>
        </p:spPr>
      </p:pic>
      <p:sp>
        <p:nvSpPr>
          <p:cNvPr id="2" name="Text 0">
            <a:extLst>
              <a:ext uri="{FF2B5EF4-FFF2-40B4-BE49-F238E27FC236}">
                <a16:creationId xmlns:a16="http://schemas.microsoft.com/office/drawing/2014/main" id="{D9F58AD7-5231-0270-B8F6-6F00A7C463DE}"/>
              </a:ext>
            </a:extLst>
          </p:cNvPr>
          <p:cNvSpPr/>
          <p:nvPr/>
        </p:nvSpPr>
        <p:spPr>
          <a:xfrm>
            <a:off x="3945714" y="1008657"/>
            <a:ext cx="7234903" cy="655439"/>
          </a:xfrm>
          <a:prstGeom prst="rect">
            <a:avLst/>
          </a:prstGeom>
          <a:noFill/>
          <a:ln/>
        </p:spPr>
        <p:txBody>
          <a:bodyPr wrap="none" lIns="0" tIns="0" rIns="0" bIns="0" rtlCol="0" anchor="t"/>
          <a:lstStyle/>
          <a:p>
            <a:pPr marL="0" indent="0" algn="l">
              <a:lnSpc>
                <a:spcPts val="5150"/>
              </a:lnSpc>
              <a:buNone/>
            </a:pPr>
            <a:r>
              <a:rPr lang="en-US" sz="4800" dirty="0" err="1">
                <a:solidFill>
                  <a:schemeClr val="accent1">
                    <a:lumMod val="50000"/>
                  </a:schemeClr>
                </a:solidFill>
              </a:rPr>
              <a:t>Diagrama</a:t>
            </a:r>
            <a:r>
              <a:rPr lang="en-US" sz="4800" dirty="0">
                <a:solidFill>
                  <a:schemeClr val="accent1">
                    <a:lumMod val="50000"/>
                  </a:schemeClr>
                </a:solidFill>
              </a:rPr>
              <a:t> de </a:t>
            </a:r>
            <a:r>
              <a:rPr lang="en-US" sz="4800" dirty="0" err="1">
                <a:solidFill>
                  <a:schemeClr val="accent1">
                    <a:lumMod val="50000"/>
                  </a:schemeClr>
                </a:solidFill>
              </a:rPr>
              <a:t>Clases</a:t>
            </a:r>
            <a:r>
              <a:rPr lang="en-US" sz="4800" dirty="0">
                <a:solidFill>
                  <a:schemeClr val="accent1">
                    <a:lumMod val="50000"/>
                  </a:schemeClr>
                </a:solidFill>
              </a:rPr>
              <a:t>  General</a:t>
            </a:r>
          </a:p>
        </p:txBody>
      </p:sp>
      <p:sp>
        <p:nvSpPr>
          <p:cNvPr id="5" name="Text 2">
            <a:extLst>
              <a:ext uri="{FF2B5EF4-FFF2-40B4-BE49-F238E27FC236}">
                <a16:creationId xmlns:a16="http://schemas.microsoft.com/office/drawing/2014/main" id="{8363C343-6840-4110-0039-A27F5F5D4FED}"/>
              </a:ext>
            </a:extLst>
          </p:cNvPr>
          <p:cNvSpPr/>
          <p:nvPr/>
        </p:nvSpPr>
        <p:spPr>
          <a:xfrm>
            <a:off x="734020" y="7773353"/>
            <a:ext cx="13162359" cy="335637"/>
          </a:xfrm>
          <a:prstGeom prst="rect">
            <a:avLst/>
          </a:prstGeom>
          <a:noFill/>
          <a:ln/>
        </p:spPr>
        <p:txBody>
          <a:bodyPr wrap="none" lIns="0" tIns="0" rIns="0" bIns="0" rtlCol="0" anchor="t"/>
          <a:lstStyle/>
          <a:p>
            <a:pPr marL="0" indent="0" algn="l">
              <a:lnSpc>
                <a:spcPts val="2600"/>
              </a:lnSpc>
              <a:buNone/>
            </a:pPr>
            <a:endParaRPr lang="en-US" sz="1650" dirty="0"/>
          </a:p>
        </p:txBody>
      </p:sp>
      <p:pic>
        <p:nvPicPr>
          <p:cNvPr id="8" name="Imagen 7">
            <a:extLst>
              <a:ext uri="{FF2B5EF4-FFF2-40B4-BE49-F238E27FC236}">
                <a16:creationId xmlns:a16="http://schemas.microsoft.com/office/drawing/2014/main" id="{EDDBA59A-1B91-7BB5-4D5A-40DA40B50D82}"/>
              </a:ext>
            </a:extLst>
          </p:cNvPr>
          <p:cNvPicPr>
            <a:picLocks noChangeAspect="1"/>
          </p:cNvPicPr>
          <p:nvPr/>
        </p:nvPicPr>
        <p:blipFill>
          <a:blip r:embed="rId4"/>
          <a:stretch>
            <a:fillRect/>
          </a:stretch>
        </p:blipFill>
        <p:spPr>
          <a:xfrm rot="10800000">
            <a:off x="11707740" y="7292967"/>
            <a:ext cx="2922658" cy="1260483"/>
          </a:xfrm>
          <a:prstGeom prst="rect">
            <a:avLst/>
          </a:prstGeom>
        </p:spPr>
      </p:pic>
      <p:sp>
        <p:nvSpPr>
          <p:cNvPr id="3" name="Text 1">
            <a:extLst>
              <a:ext uri="{FF2B5EF4-FFF2-40B4-BE49-F238E27FC236}">
                <a16:creationId xmlns:a16="http://schemas.microsoft.com/office/drawing/2014/main" id="{E43C8A7A-A709-8C7B-C814-39AD6AC9A8EC}"/>
              </a:ext>
            </a:extLst>
          </p:cNvPr>
          <p:cNvSpPr/>
          <p:nvPr/>
        </p:nvSpPr>
        <p:spPr>
          <a:xfrm>
            <a:off x="2906552" y="4100116"/>
            <a:ext cx="8492275" cy="731657"/>
          </a:xfrm>
          <a:prstGeom prst="rect">
            <a:avLst/>
          </a:prstGeom>
          <a:noFill/>
          <a:ln/>
        </p:spPr>
        <p:txBody>
          <a:bodyPr wrap="square" lIns="0" tIns="0" rIns="0" bIns="0" rtlCol="0" anchor="t"/>
          <a:lstStyle/>
          <a:p>
            <a:pPr>
              <a:lnSpc>
                <a:spcPts val="2800"/>
              </a:lnSpc>
            </a:pPr>
            <a:r>
              <a:rPr lang="es-MX" sz="4000" dirty="0">
                <a:hlinkClick r:id="rId5"/>
              </a:rPr>
              <a:t>Diagrama sin </a:t>
            </a:r>
            <a:r>
              <a:rPr lang="es-MX" sz="4000" dirty="0" err="1">
                <a:hlinkClick r:id="rId5"/>
              </a:rPr>
              <a:t>título.drawio</a:t>
            </a:r>
            <a:r>
              <a:rPr lang="es-MX" sz="4000" dirty="0">
                <a:hlinkClick r:id="rId5"/>
              </a:rPr>
              <a:t> - draw.io</a:t>
            </a:r>
            <a:endParaRPr lang="es-MX" sz="4000" dirty="0"/>
          </a:p>
          <a:p>
            <a:pPr>
              <a:lnSpc>
                <a:spcPts val="2800"/>
              </a:lnSpc>
            </a:pPr>
            <a:endParaRPr lang="es-MX" sz="4000" dirty="0">
              <a:solidFill>
                <a:srgbClr val="1E3063"/>
              </a:solidFill>
              <a:latin typeface="Instrument Sans Medium" pitchFamily="34" charset="0"/>
              <a:ea typeface="Instrument Sans Medium" pitchFamily="34" charset="-122"/>
              <a:cs typeface="Instrument Sans Medium" pitchFamily="34" charset="-120"/>
            </a:endParaRPr>
          </a:p>
        </p:txBody>
      </p:sp>
      <p:pic>
        <p:nvPicPr>
          <p:cNvPr id="6" name="Imagen 5">
            <a:extLst>
              <a:ext uri="{FF2B5EF4-FFF2-40B4-BE49-F238E27FC236}">
                <a16:creationId xmlns:a16="http://schemas.microsoft.com/office/drawing/2014/main" id="{251480E5-5570-E6A6-B86F-73970D0759EC}"/>
              </a:ext>
            </a:extLst>
          </p:cNvPr>
          <p:cNvPicPr>
            <a:picLocks noChangeAspect="1"/>
          </p:cNvPicPr>
          <p:nvPr/>
        </p:nvPicPr>
        <p:blipFill>
          <a:blip r:embed="rId4"/>
          <a:stretch>
            <a:fillRect/>
          </a:stretch>
        </p:blipFill>
        <p:spPr>
          <a:xfrm>
            <a:off x="47291" y="0"/>
            <a:ext cx="3324412" cy="1433751"/>
          </a:xfrm>
          <a:prstGeom prst="rect">
            <a:avLst/>
          </a:prstGeom>
        </p:spPr>
      </p:pic>
    </p:spTree>
    <p:extLst>
      <p:ext uri="{BB962C8B-B14F-4D97-AF65-F5344CB8AC3E}">
        <p14:creationId xmlns:p14="http://schemas.microsoft.com/office/powerpoint/2010/main" val="110774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0692B-F5C4-2B1E-B276-AC50C851167B}"/>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F53C769F-43BB-9369-E5D4-91768089D196}"/>
              </a:ext>
            </a:extLst>
          </p:cNvPr>
          <p:cNvPicPr>
            <a:picLocks noChangeAspect="1"/>
          </p:cNvPicPr>
          <p:nvPr/>
        </p:nvPicPr>
        <p:blipFill>
          <a:blip r:embed="rId3"/>
          <a:stretch>
            <a:fillRect/>
          </a:stretch>
        </p:blipFill>
        <p:spPr>
          <a:xfrm>
            <a:off x="0" y="0"/>
            <a:ext cx="14630400" cy="8553450"/>
          </a:xfrm>
          <a:prstGeom prst="rect">
            <a:avLst/>
          </a:prstGeom>
        </p:spPr>
      </p:pic>
      <p:pic>
        <p:nvPicPr>
          <p:cNvPr id="9" name="Imagen 8">
            <a:extLst>
              <a:ext uri="{FF2B5EF4-FFF2-40B4-BE49-F238E27FC236}">
                <a16:creationId xmlns:a16="http://schemas.microsoft.com/office/drawing/2014/main" id="{C1432E17-AB4F-7306-7A07-53AC7634F3D8}"/>
              </a:ext>
            </a:extLst>
          </p:cNvPr>
          <p:cNvPicPr>
            <a:picLocks noChangeAspect="1"/>
          </p:cNvPicPr>
          <p:nvPr/>
        </p:nvPicPr>
        <p:blipFill>
          <a:blip r:embed="rId4"/>
          <a:stretch>
            <a:fillRect/>
          </a:stretch>
        </p:blipFill>
        <p:spPr>
          <a:xfrm rot="10800000">
            <a:off x="11707742" y="7292967"/>
            <a:ext cx="2922658" cy="1260483"/>
          </a:xfrm>
          <a:prstGeom prst="rect">
            <a:avLst/>
          </a:prstGeom>
        </p:spPr>
      </p:pic>
      <p:pic>
        <p:nvPicPr>
          <p:cNvPr id="8" name="Image 1" descr="preencoded.png">
            <a:extLst>
              <a:ext uri="{FF2B5EF4-FFF2-40B4-BE49-F238E27FC236}">
                <a16:creationId xmlns:a16="http://schemas.microsoft.com/office/drawing/2014/main" id="{33B0E5ED-4886-522D-753C-8B94ECDAF6E5}"/>
              </a:ext>
            </a:extLst>
          </p:cNvPr>
          <p:cNvPicPr>
            <a:picLocks noChangeAspect="1"/>
          </p:cNvPicPr>
          <p:nvPr/>
        </p:nvPicPr>
        <p:blipFill>
          <a:blip r:embed="rId5"/>
          <a:stretch>
            <a:fillRect/>
          </a:stretch>
        </p:blipFill>
        <p:spPr>
          <a:xfrm>
            <a:off x="457198" y="2173205"/>
            <a:ext cx="5739971" cy="5739971"/>
          </a:xfrm>
          <a:prstGeom prst="rect">
            <a:avLst/>
          </a:prstGeom>
        </p:spPr>
      </p:pic>
      <p:sp>
        <p:nvSpPr>
          <p:cNvPr id="2" name="Text 0">
            <a:extLst>
              <a:ext uri="{FF2B5EF4-FFF2-40B4-BE49-F238E27FC236}">
                <a16:creationId xmlns:a16="http://schemas.microsoft.com/office/drawing/2014/main" id="{7564BADA-C550-9437-2127-50F9CC60CAB4}"/>
              </a:ext>
            </a:extLst>
          </p:cNvPr>
          <p:cNvSpPr/>
          <p:nvPr/>
        </p:nvSpPr>
        <p:spPr>
          <a:xfrm>
            <a:off x="4372820" y="964183"/>
            <a:ext cx="6552724" cy="499467"/>
          </a:xfrm>
          <a:prstGeom prst="rect">
            <a:avLst/>
          </a:prstGeom>
          <a:noFill/>
          <a:ln/>
        </p:spPr>
        <p:txBody>
          <a:bodyPr wrap="none" lIns="0" tIns="0" rIns="0" bIns="0" rtlCol="0" anchor="t"/>
          <a:lstStyle/>
          <a:p>
            <a:pPr marL="0" indent="0" algn="l">
              <a:lnSpc>
                <a:spcPts val="3900"/>
              </a:lnSpc>
              <a:buNone/>
            </a:pPr>
            <a:r>
              <a:rPr lang="en-US" sz="3100" dirty="0" err="1">
                <a:solidFill>
                  <a:schemeClr val="accent1">
                    <a:lumMod val="50000"/>
                  </a:schemeClr>
                </a:solidFill>
              </a:rPr>
              <a:t>Diagrama</a:t>
            </a:r>
            <a:r>
              <a:rPr lang="en-US" sz="3100" dirty="0">
                <a:solidFill>
                  <a:schemeClr val="accent1">
                    <a:lumMod val="50000"/>
                  </a:schemeClr>
                </a:solidFill>
              </a:rPr>
              <a:t> de </a:t>
            </a:r>
            <a:r>
              <a:rPr lang="en-US" sz="3100" dirty="0" err="1">
                <a:solidFill>
                  <a:schemeClr val="accent1">
                    <a:lumMod val="50000"/>
                  </a:schemeClr>
                </a:solidFill>
              </a:rPr>
              <a:t>Estructura</a:t>
            </a:r>
            <a:r>
              <a:rPr lang="en-US" sz="3100" dirty="0">
                <a:solidFill>
                  <a:schemeClr val="accent1">
                    <a:lumMod val="50000"/>
                  </a:schemeClr>
                </a:solidFill>
              </a:rPr>
              <a:t> del Proyecto</a:t>
            </a:r>
          </a:p>
        </p:txBody>
      </p:sp>
      <p:sp>
        <p:nvSpPr>
          <p:cNvPr id="3" name="Text 1">
            <a:extLst>
              <a:ext uri="{FF2B5EF4-FFF2-40B4-BE49-F238E27FC236}">
                <a16:creationId xmlns:a16="http://schemas.microsoft.com/office/drawing/2014/main" id="{5D9BB42E-21BD-4BFD-45D3-53104E5316EA}"/>
              </a:ext>
            </a:extLst>
          </p:cNvPr>
          <p:cNvSpPr/>
          <p:nvPr/>
        </p:nvSpPr>
        <p:spPr>
          <a:xfrm>
            <a:off x="715220" y="1673738"/>
            <a:ext cx="10465398" cy="49946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FB08380B-BD09-1C57-3BE2-71777605F5C9}"/>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5" name="Imagen 4">
            <a:extLst>
              <a:ext uri="{FF2B5EF4-FFF2-40B4-BE49-F238E27FC236}">
                <a16:creationId xmlns:a16="http://schemas.microsoft.com/office/drawing/2014/main" id="{5E61E460-4E8B-21C7-6B27-102B46B04EB6}"/>
              </a:ext>
            </a:extLst>
          </p:cNvPr>
          <p:cNvPicPr>
            <a:picLocks noChangeAspect="1"/>
          </p:cNvPicPr>
          <p:nvPr/>
        </p:nvPicPr>
        <p:blipFill>
          <a:blip r:embed="rId6"/>
          <a:stretch>
            <a:fillRect/>
          </a:stretch>
        </p:blipFill>
        <p:spPr>
          <a:xfrm>
            <a:off x="7649182" y="2136829"/>
            <a:ext cx="4643120" cy="5883521"/>
          </a:xfrm>
          <a:prstGeom prst="rect">
            <a:avLst/>
          </a:prstGeom>
        </p:spPr>
      </p:pic>
      <p:pic>
        <p:nvPicPr>
          <p:cNvPr id="11" name="Imagen 10">
            <a:extLst>
              <a:ext uri="{FF2B5EF4-FFF2-40B4-BE49-F238E27FC236}">
                <a16:creationId xmlns:a16="http://schemas.microsoft.com/office/drawing/2014/main" id="{CC6BF175-C255-2B77-828A-98A0657489C3}"/>
              </a:ext>
            </a:extLst>
          </p:cNvPr>
          <p:cNvPicPr>
            <a:picLocks noChangeAspect="1"/>
          </p:cNvPicPr>
          <p:nvPr/>
        </p:nvPicPr>
        <p:blipFill>
          <a:blip r:embed="rId4"/>
          <a:stretch>
            <a:fillRect/>
          </a:stretch>
        </p:blipFill>
        <p:spPr>
          <a:xfrm>
            <a:off x="47291" y="0"/>
            <a:ext cx="3324412" cy="1433751"/>
          </a:xfrm>
          <a:prstGeom prst="rect">
            <a:avLst/>
          </a:prstGeom>
        </p:spPr>
      </p:pic>
    </p:spTree>
    <p:extLst>
      <p:ext uri="{BB962C8B-B14F-4D97-AF65-F5344CB8AC3E}">
        <p14:creationId xmlns:p14="http://schemas.microsoft.com/office/powerpoint/2010/main" val="277793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9D2F-C007-5F41-5F78-A658E71417A7}"/>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5B2B8982-B1D8-3CAC-5385-7EC4F857D5D6}"/>
              </a:ext>
            </a:extLst>
          </p:cNvPr>
          <p:cNvPicPr>
            <a:picLocks noChangeAspect="1"/>
          </p:cNvPicPr>
          <p:nvPr/>
        </p:nvPicPr>
        <p:blipFill>
          <a:blip r:embed="rId3"/>
          <a:stretch>
            <a:fillRect/>
          </a:stretch>
        </p:blipFill>
        <p:spPr>
          <a:xfrm>
            <a:off x="0" y="0"/>
            <a:ext cx="14630400" cy="8553450"/>
          </a:xfrm>
          <a:prstGeom prst="rect">
            <a:avLst/>
          </a:prstGeom>
        </p:spPr>
      </p:pic>
      <p:sp>
        <p:nvSpPr>
          <p:cNvPr id="2" name="Text 0">
            <a:extLst>
              <a:ext uri="{FF2B5EF4-FFF2-40B4-BE49-F238E27FC236}">
                <a16:creationId xmlns:a16="http://schemas.microsoft.com/office/drawing/2014/main" id="{D3934C09-C542-3D61-5790-75FAD69CEED0}"/>
              </a:ext>
            </a:extLst>
          </p:cNvPr>
          <p:cNvSpPr/>
          <p:nvPr/>
        </p:nvSpPr>
        <p:spPr>
          <a:xfrm>
            <a:off x="5921941" y="680316"/>
            <a:ext cx="3812368"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endParaRPr lang="en-US" sz="3100" dirty="0"/>
          </a:p>
        </p:txBody>
      </p:sp>
      <p:sp>
        <p:nvSpPr>
          <p:cNvPr id="3" name="Text 1">
            <a:extLst>
              <a:ext uri="{FF2B5EF4-FFF2-40B4-BE49-F238E27FC236}">
                <a16:creationId xmlns:a16="http://schemas.microsoft.com/office/drawing/2014/main" id="{3C86DCD1-BE1E-75BC-B624-3BEC7F37E1D6}"/>
              </a:ext>
            </a:extLst>
          </p:cNvPr>
          <p:cNvSpPr/>
          <p:nvPr/>
        </p:nvSpPr>
        <p:spPr>
          <a:xfrm>
            <a:off x="559356" y="1610964"/>
            <a:ext cx="11036900" cy="255627"/>
          </a:xfrm>
          <a:prstGeom prst="rect">
            <a:avLst/>
          </a:prstGeom>
          <a:noFill/>
          <a:ln/>
        </p:spPr>
        <p:txBody>
          <a:bodyPr wrap="none" lIns="0" tIns="0" rIns="0" bIns="0" rtlCol="0" anchor="t"/>
          <a:lstStyle/>
          <a:p>
            <a:pPr marL="0" indent="0" algn="l">
              <a:lnSpc>
                <a:spcPts val="200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r>
              <a:rPr lang="en-US" sz="1250" dirty="0">
                <a:solidFill>
                  <a:srgbClr val="1E3063"/>
                </a:solidFill>
                <a:latin typeface="Instrument Sans Medium" pitchFamily="34" charset="0"/>
                <a:ea typeface="Instrument Sans Medium" pitchFamily="34" charset="-122"/>
                <a:cs typeface="Instrument Sans Medium" pitchFamily="34" charset="-120"/>
              </a:rPr>
              <a:t>.</a:t>
            </a:r>
            <a:endParaRPr lang="en-US" sz="1250" dirty="0"/>
          </a:p>
        </p:txBody>
      </p:sp>
      <p:sp>
        <p:nvSpPr>
          <p:cNvPr id="7" name="Text 3">
            <a:extLst>
              <a:ext uri="{FF2B5EF4-FFF2-40B4-BE49-F238E27FC236}">
                <a16:creationId xmlns:a16="http://schemas.microsoft.com/office/drawing/2014/main" id="{6EE8CF2E-F894-77B2-B5EB-186B3A111229}"/>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8" name="Imagen 7" descr="Texto&#10;&#10;El contenido generado por IA puede ser incorrecto.">
            <a:extLst>
              <a:ext uri="{FF2B5EF4-FFF2-40B4-BE49-F238E27FC236}">
                <a16:creationId xmlns:a16="http://schemas.microsoft.com/office/drawing/2014/main" id="{3090A43B-ED7F-D9CE-08ED-F2832631190F}"/>
              </a:ext>
            </a:extLst>
          </p:cNvPr>
          <p:cNvPicPr>
            <a:picLocks noChangeAspect="1"/>
          </p:cNvPicPr>
          <p:nvPr/>
        </p:nvPicPr>
        <p:blipFill>
          <a:blip r:embed="rId4"/>
          <a:srcRect t="878" b="88722"/>
          <a:stretch>
            <a:fillRect/>
          </a:stretch>
        </p:blipFill>
        <p:spPr>
          <a:xfrm>
            <a:off x="708711" y="3386189"/>
            <a:ext cx="5213230" cy="2090850"/>
          </a:xfrm>
          <a:prstGeom prst="rect">
            <a:avLst/>
          </a:prstGeom>
        </p:spPr>
      </p:pic>
      <p:pic>
        <p:nvPicPr>
          <p:cNvPr id="4" name="Imagen 3">
            <a:extLst>
              <a:ext uri="{FF2B5EF4-FFF2-40B4-BE49-F238E27FC236}">
                <a16:creationId xmlns:a16="http://schemas.microsoft.com/office/drawing/2014/main" id="{8FD22394-CA3B-979D-2B79-4B62DB181336}"/>
              </a:ext>
            </a:extLst>
          </p:cNvPr>
          <p:cNvPicPr>
            <a:picLocks noChangeAspect="1"/>
          </p:cNvPicPr>
          <p:nvPr/>
        </p:nvPicPr>
        <p:blipFill>
          <a:blip r:embed="rId5"/>
          <a:stretch>
            <a:fillRect/>
          </a:stretch>
        </p:blipFill>
        <p:spPr>
          <a:xfrm rot="10800000">
            <a:off x="11707742" y="7312679"/>
            <a:ext cx="2922658" cy="1260483"/>
          </a:xfrm>
          <a:prstGeom prst="rect">
            <a:avLst/>
          </a:prstGeom>
        </p:spPr>
      </p:pic>
      <p:pic>
        <p:nvPicPr>
          <p:cNvPr id="9" name="Imagen 8" descr="Texto&#10;&#10;El contenido generado por IA puede ser incorrecto.">
            <a:extLst>
              <a:ext uri="{FF2B5EF4-FFF2-40B4-BE49-F238E27FC236}">
                <a16:creationId xmlns:a16="http://schemas.microsoft.com/office/drawing/2014/main" id="{2C8F1247-B003-E6B2-E383-3EF890635E4F}"/>
              </a:ext>
            </a:extLst>
          </p:cNvPr>
          <p:cNvPicPr>
            <a:picLocks noChangeAspect="1"/>
          </p:cNvPicPr>
          <p:nvPr/>
        </p:nvPicPr>
        <p:blipFill>
          <a:blip r:embed="rId6"/>
          <a:stretch>
            <a:fillRect/>
          </a:stretch>
        </p:blipFill>
        <p:spPr>
          <a:xfrm>
            <a:off x="6991110" y="2043804"/>
            <a:ext cx="6599492" cy="6020322"/>
          </a:xfrm>
          <a:prstGeom prst="rect">
            <a:avLst/>
          </a:prstGeom>
        </p:spPr>
      </p:pic>
      <p:pic>
        <p:nvPicPr>
          <p:cNvPr id="5" name="Imagen 4">
            <a:extLst>
              <a:ext uri="{FF2B5EF4-FFF2-40B4-BE49-F238E27FC236}">
                <a16:creationId xmlns:a16="http://schemas.microsoft.com/office/drawing/2014/main" id="{D3E2734F-B6E9-4FBF-F035-07327906136D}"/>
              </a:ext>
            </a:extLst>
          </p:cNvPr>
          <p:cNvPicPr>
            <a:picLocks noChangeAspect="1"/>
          </p:cNvPicPr>
          <p:nvPr/>
        </p:nvPicPr>
        <p:blipFill>
          <a:blip r:embed="rId5"/>
          <a:stretch>
            <a:fillRect/>
          </a:stretch>
        </p:blipFill>
        <p:spPr>
          <a:xfrm>
            <a:off x="47291" y="0"/>
            <a:ext cx="3324412" cy="1433751"/>
          </a:xfrm>
          <a:prstGeom prst="rect">
            <a:avLst/>
          </a:prstGeom>
        </p:spPr>
      </p:pic>
      <p:sp>
        <p:nvSpPr>
          <p:cNvPr id="10" name="Flecha: a la derecha 9">
            <a:extLst>
              <a:ext uri="{FF2B5EF4-FFF2-40B4-BE49-F238E27FC236}">
                <a16:creationId xmlns:a16="http://schemas.microsoft.com/office/drawing/2014/main" id="{1E0F2362-BC64-1D94-4B89-64457370B4A2}"/>
              </a:ext>
            </a:extLst>
          </p:cNvPr>
          <p:cNvSpPr/>
          <p:nvPr/>
        </p:nvSpPr>
        <p:spPr>
          <a:xfrm>
            <a:off x="5993538" y="3928115"/>
            <a:ext cx="997572" cy="1006998"/>
          </a:xfrm>
          <a:prstGeom prst="right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894093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BF429-060C-5B4E-9A93-0886C9DE946F}"/>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44671066-1775-2395-9552-FCAB0D72C3B9}"/>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C6A09242-CAD7-866C-867C-9524BB9C5C00}"/>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06F26213-176F-3CFF-54C4-3B9AB098E7F1}"/>
              </a:ext>
            </a:extLst>
          </p:cNvPr>
          <p:cNvSpPr/>
          <p:nvPr/>
        </p:nvSpPr>
        <p:spPr>
          <a:xfrm>
            <a:off x="5337814" y="325067"/>
            <a:ext cx="3954771"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endParaRPr lang="en-US" sz="3100" dirty="0"/>
          </a:p>
        </p:txBody>
      </p:sp>
      <p:sp>
        <p:nvSpPr>
          <p:cNvPr id="3" name="Text 1">
            <a:extLst>
              <a:ext uri="{FF2B5EF4-FFF2-40B4-BE49-F238E27FC236}">
                <a16:creationId xmlns:a16="http://schemas.microsoft.com/office/drawing/2014/main" id="{ACC525E9-920F-49E0-77F2-19088D49612D}"/>
              </a:ext>
            </a:extLst>
          </p:cNvPr>
          <p:cNvSpPr/>
          <p:nvPr/>
        </p:nvSpPr>
        <p:spPr>
          <a:xfrm>
            <a:off x="559356" y="1331609"/>
            <a:ext cx="10436593" cy="253999"/>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C7633876-BB65-52DC-B7E9-239F5E617D44}"/>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5" name="Imagen 4" descr="Texto&#10;&#10;El contenido generado por IA puede ser incorrecto.">
            <a:extLst>
              <a:ext uri="{FF2B5EF4-FFF2-40B4-BE49-F238E27FC236}">
                <a16:creationId xmlns:a16="http://schemas.microsoft.com/office/drawing/2014/main" id="{04D2A343-B5C1-1C1E-6930-74C98CAEF11F}"/>
              </a:ext>
            </a:extLst>
          </p:cNvPr>
          <p:cNvPicPr>
            <a:picLocks noChangeAspect="1"/>
          </p:cNvPicPr>
          <p:nvPr/>
        </p:nvPicPr>
        <p:blipFill>
          <a:blip r:embed="rId5"/>
          <a:stretch>
            <a:fillRect/>
          </a:stretch>
        </p:blipFill>
        <p:spPr>
          <a:xfrm>
            <a:off x="1275167" y="2051031"/>
            <a:ext cx="5836913" cy="5332263"/>
          </a:xfrm>
          <a:prstGeom prst="rect">
            <a:avLst/>
          </a:prstGeom>
        </p:spPr>
      </p:pic>
      <p:pic>
        <p:nvPicPr>
          <p:cNvPr id="8" name="Imagen 7">
            <a:extLst>
              <a:ext uri="{FF2B5EF4-FFF2-40B4-BE49-F238E27FC236}">
                <a16:creationId xmlns:a16="http://schemas.microsoft.com/office/drawing/2014/main" id="{580CDC2A-C073-84F3-E5A1-AC4F44F0E0F3}"/>
              </a:ext>
            </a:extLst>
          </p:cNvPr>
          <p:cNvPicPr>
            <a:picLocks noChangeAspect="1"/>
          </p:cNvPicPr>
          <p:nvPr/>
        </p:nvPicPr>
        <p:blipFill>
          <a:blip r:embed="rId4"/>
          <a:stretch>
            <a:fillRect/>
          </a:stretch>
        </p:blipFill>
        <p:spPr>
          <a:xfrm rot="10800000">
            <a:off x="11707742" y="7292967"/>
            <a:ext cx="2922658" cy="1260483"/>
          </a:xfrm>
          <a:prstGeom prst="rect">
            <a:avLst/>
          </a:prstGeom>
        </p:spPr>
      </p:pic>
      <p:pic>
        <p:nvPicPr>
          <p:cNvPr id="10" name="Imagen 9" descr="Texto&#10;&#10;El contenido generado por IA puede ser incorrecto.">
            <a:extLst>
              <a:ext uri="{FF2B5EF4-FFF2-40B4-BE49-F238E27FC236}">
                <a16:creationId xmlns:a16="http://schemas.microsoft.com/office/drawing/2014/main" id="{7CAEACEA-3368-230C-01A6-9B4509236A68}"/>
              </a:ext>
            </a:extLst>
          </p:cNvPr>
          <p:cNvPicPr>
            <a:picLocks noChangeAspect="1"/>
          </p:cNvPicPr>
          <p:nvPr/>
        </p:nvPicPr>
        <p:blipFill>
          <a:blip r:embed="rId6"/>
          <a:stretch>
            <a:fillRect/>
          </a:stretch>
        </p:blipFill>
        <p:spPr>
          <a:xfrm>
            <a:off x="8390581" y="1934937"/>
            <a:ext cx="4964652" cy="5564449"/>
          </a:xfrm>
          <a:prstGeom prst="rect">
            <a:avLst/>
          </a:prstGeom>
        </p:spPr>
      </p:pic>
    </p:spTree>
    <p:extLst>
      <p:ext uri="{BB962C8B-B14F-4D97-AF65-F5344CB8AC3E}">
        <p14:creationId xmlns:p14="http://schemas.microsoft.com/office/powerpoint/2010/main" val="1281163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FCD87-CAB6-C46F-8454-751C26095928}"/>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6826789A-67A6-5769-4C71-675B410A56C6}"/>
              </a:ext>
            </a:extLst>
          </p:cNvPr>
          <p:cNvPicPr>
            <a:picLocks noChangeAspect="1"/>
          </p:cNvPicPr>
          <p:nvPr/>
        </p:nvPicPr>
        <p:blipFill>
          <a:blip r:embed="rId3"/>
          <a:stretch>
            <a:fillRect/>
          </a:stretch>
        </p:blipFill>
        <p:spPr>
          <a:xfrm>
            <a:off x="0" y="0"/>
            <a:ext cx="14630400" cy="8553450"/>
          </a:xfrm>
          <a:prstGeom prst="rect">
            <a:avLst/>
          </a:prstGeom>
        </p:spPr>
      </p:pic>
      <p:pic>
        <p:nvPicPr>
          <p:cNvPr id="5" name="Imagen 4">
            <a:extLst>
              <a:ext uri="{FF2B5EF4-FFF2-40B4-BE49-F238E27FC236}">
                <a16:creationId xmlns:a16="http://schemas.microsoft.com/office/drawing/2014/main" id="{12B8F421-2E5B-2883-5492-D29C5BD3DE67}"/>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FBFE9C87-2D8C-BE67-6584-8124D3D492D3}"/>
              </a:ext>
            </a:extLst>
          </p:cNvPr>
          <p:cNvSpPr/>
          <p:nvPr/>
        </p:nvSpPr>
        <p:spPr>
          <a:xfrm>
            <a:off x="5466148" y="464587"/>
            <a:ext cx="4001069"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endParaRPr lang="en-US" sz="3100" dirty="0"/>
          </a:p>
          <a:p>
            <a:pPr marL="0" indent="0" algn="l">
              <a:lnSpc>
                <a:spcPts val="3900"/>
              </a:lnSpc>
              <a:buNone/>
            </a:pPr>
            <a:endParaRPr lang="en-US" sz="3100" dirty="0"/>
          </a:p>
        </p:txBody>
      </p:sp>
      <p:sp>
        <p:nvSpPr>
          <p:cNvPr id="3" name="Text 1">
            <a:extLst>
              <a:ext uri="{FF2B5EF4-FFF2-40B4-BE49-F238E27FC236}">
                <a16:creationId xmlns:a16="http://schemas.microsoft.com/office/drawing/2014/main" id="{F6710845-FB8D-7B93-C318-F4A8440EFC8D}"/>
              </a:ext>
            </a:extLst>
          </p:cNvPr>
          <p:cNvSpPr/>
          <p:nvPr/>
        </p:nvSpPr>
        <p:spPr>
          <a:xfrm>
            <a:off x="559356" y="1388452"/>
            <a:ext cx="1042501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B9FD0ECB-70C9-615E-D2E9-6130C63B5645}"/>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4" name="Imagen 3" descr="Texto&#10;&#10;El contenido generado por IA puede ser incorrecto.">
            <a:extLst>
              <a:ext uri="{FF2B5EF4-FFF2-40B4-BE49-F238E27FC236}">
                <a16:creationId xmlns:a16="http://schemas.microsoft.com/office/drawing/2014/main" id="{6DD82C80-46C1-D271-B26D-85828901A684}"/>
              </a:ext>
            </a:extLst>
          </p:cNvPr>
          <p:cNvPicPr>
            <a:picLocks noChangeAspect="1"/>
          </p:cNvPicPr>
          <p:nvPr/>
        </p:nvPicPr>
        <p:blipFill>
          <a:blip r:embed="rId5"/>
          <a:srcRect t="11397" b="73371"/>
          <a:stretch>
            <a:fillRect/>
          </a:stretch>
        </p:blipFill>
        <p:spPr>
          <a:xfrm>
            <a:off x="1511420" y="2986352"/>
            <a:ext cx="5213230" cy="3062416"/>
          </a:xfrm>
          <a:prstGeom prst="rect">
            <a:avLst/>
          </a:prstGeom>
        </p:spPr>
      </p:pic>
      <p:pic>
        <p:nvPicPr>
          <p:cNvPr id="6" name="Imagen 5" descr="Texto&#10;&#10;El contenido generado por IA puede ser incorrecto.">
            <a:extLst>
              <a:ext uri="{FF2B5EF4-FFF2-40B4-BE49-F238E27FC236}">
                <a16:creationId xmlns:a16="http://schemas.microsoft.com/office/drawing/2014/main" id="{41B298C1-206C-C39B-A7F0-AB6BD65FA9C3}"/>
              </a:ext>
            </a:extLst>
          </p:cNvPr>
          <p:cNvPicPr>
            <a:picLocks noChangeAspect="1"/>
          </p:cNvPicPr>
          <p:nvPr/>
        </p:nvPicPr>
        <p:blipFill>
          <a:blip r:embed="rId6"/>
          <a:stretch>
            <a:fillRect/>
          </a:stretch>
        </p:blipFill>
        <p:spPr>
          <a:xfrm>
            <a:off x="8048398" y="2096422"/>
            <a:ext cx="5582516" cy="5153562"/>
          </a:xfrm>
          <a:prstGeom prst="rect">
            <a:avLst/>
          </a:prstGeom>
        </p:spPr>
      </p:pic>
      <p:sp>
        <p:nvSpPr>
          <p:cNvPr id="9" name="Flecha: a la derecha 8">
            <a:extLst>
              <a:ext uri="{FF2B5EF4-FFF2-40B4-BE49-F238E27FC236}">
                <a16:creationId xmlns:a16="http://schemas.microsoft.com/office/drawing/2014/main" id="{70336A9C-1E90-7B57-AA9F-C7B6986B08CE}"/>
              </a:ext>
            </a:extLst>
          </p:cNvPr>
          <p:cNvSpPr/>
          <p:nvPr/>
        </p:nvSpPr>
        <p:spPr>
          <a:xfrm>
            <a:off x="6884969" y="3773226"/>
            <a:ext cx="1163429" cy="1006998"/>
          </a:xfrm>
          <a:prstGeom prst="right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D5116A77-C3B1-7E13-3930-0A58D3D21F0B}"/>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2550398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E38BC-13DD-16B2-B9FA-2C15EC68101E}"/>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B2C7E196-CB83-E555-30D9-125551A6ACB2}"/>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10C3FD4C-E888-D40B-E78A-4C96311EB531}"/>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83BD2E40-58EA-94D3-0953-0689811A06C7}"/>
              </a:ext>
            </a:extLst>
          </p:cNvPr>
          <p:cNvSpPr/>
          <p:nvPr/>
        </p:nvSpPr>
        <p:spPr>
          <a:xfrm>
            <a:off x="5709605" y="299366"/>
            <a:ext cx="4128391"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endParaRPr lang="en-US" sz="3100" dirty="0"/>
          </a:p>
          <a:p>
            <a:pPr marL="0" indent="0" algn="l">
              <a:lnSpc>
                <a:spcPts val="3900"/>
              </a:lnSpc>
              <a:buNone/>
            </a:pPr>
            <a:endParaRPr lang="en-US" sz="3100" dirty="0"/>
          </a:p>
        </p:txBody>
      </p:sp>
      <p:sp>
        <p:nvSpPr>
          <p:cNvPr id="3" name="Text 1">
            <a:extLst>
              <a:ext uri="{FF2B5EF4-FFF2-40B4-BE49-F238E27FC236}">
                <a16:creationId xmlns:a16="http://schemas.microsoft.com/office/drawing/2014/main" id="{A83BB7FA-F656-6845-34A8-1C9EBB14BBE1}"/>
              </a:ext>
            </a:extLst>
          </p:cNvPr>
          <p:cNvSpPr/>
          <p:nvPr/>
        </p:nvSpPr>
        <p:spPr>
          <a:xfrm>
            <a:off x="559357" y="1178600"/>
            <a:ext cx="10656512" cy="302068"/>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7FFED221-02CC-E457-B6B0-68324EA6D0A9}"/>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8" name="Imagen 7" descr="Texto&#10;&#10;El contenido generado por IA puede ser incorrecto.">
            <a:extLst>
              <a:ext uri="{FF2B5EF4-FFF2-40B4-BE49-F238E27FC236}">
                <a16:creationId xmlns:a16="http://schemas.microsoft.com/office/drawing/2014/main" id="{561C0F6D-ADCD-A6F7-0C68-FA64FC31E9C7}"/>
              </a:ext>
            </a:extLst>
          </p:cNvPr>
          <p:cNvPicPr>
            <a:picLocks noChangeAspect="1"/>
          </p:cNvPicPr>
          <p:nvPr/>
        </p:nvPicPr>
        <p:blipFill>
          <a:blip r:embed="rId5"/>
          <a:stretch>
            <a:fillRect/>
          </a:stretch>
        </p:blipFill>
        <p:spPr>
          <a:xfrm>
            <a:off x="1793017" y="1975492"/>
            <a:ext cx="4831519" cy="5028487"/>
          </a:xfrm>
          <a:prstGeom prst="rect">
            <a:avLst/>
          </a:prstGeom>
        </p:spPr>
      </p:pic>
      <p:pic>
        <p:nvPicPr>
          <p:cNvPr id="10" name="Imagen 9" descr="Texto&#10;&#10;El contenido generado por IA puede ser incorrecto.">
            <a:extLst>
              <a:ext uri="{FF2B5EF4-FFF2-40B4-BE49-F238E27FC236}">
                <a16:creationId xmlns:a16="http://schemas.microsoft.com/office/drawing/2014/main" id="{4E0F763D-FF0B-1D7E-8D9D-9DBF161924EE}"/>
              </a:ext>
            </a:extLst>
          </p:cNvPr>
          <p:cNvPicPr>
            <a:picLocks noChangeAspect="1"/>
          </p:cNvPicPr>
          <p:nvPr/>
        </p:nvPicPr>
        <p:blipFill>
          <a:blip r:embed="rId6"/>
          <a:stretch>
            <a:fillRect/>
          </a:stretch>
        </p:blipFill>
        <p:spPr>
          <a:xfrm>
            <a:off x="7773801" y="1975492"/>
            <a:ext cx="4244708" cy="5151566"/>
          </a:xfrm>
          <a:prstGeom prst="rect">
            <a:avLst/>
          </a:prstGeom>
        </p:spPr>
      </p:pic>
      <p:pic>
        <p:nvPicPr>
          <p:cNvPr id="6" name="Imagen 5">
            <a:extLst>
              <a:ext uri="{FF2B5EF4-FFF2-40B4-BE49-F238E27FC236}">
                <a16:creationId xmlns:a16="http://schemas.microsoft.com/office/drawing/2014/main" id="{7AA78C98-7407-3A70-E775-CA66732D5524}"/>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2896025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14447-A739-8256-5683-A6D2B78A8989}"/>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81733CD2-B8F1-0E36-1FF2-4A027D2247C6}"/>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14625502-8753-0F06-C5A4-1D5C6D60C67E}"/>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0A69D148-AB01-EE61-3611-6FF5D8A71AD4}"/>
              </a:ext>
            </a:extLst>
          </p:cNvPr>
          <p:cNvSpPr/>
          <p:nvPr/>
        </p:nvSpPr>
        <p:spPr>
          <a:xfrm>
            <a:off x="5360964" y="404678"/>
            <a:ext cx="3908472" cy="517941"/>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p:txBody>
      </p:sp>
      <p:sp>
        <p:nvSpPr>
          <p:cNvPr id="3" name="Text 1">
            <a:extLst>
              <a:ext uri="{FF2B5EF4-FFF2-40B4-BE49-F238E27FC236}">
                <a16:creationId xmlns:a16="http://schemas.microsoft.com/office/drawing/2014/main" id="{B2C00539-3935-155A-6808-6C1C266B9633}"/>
              </a:ext>
            </a:extLst>
          </p:cNvPr>
          <p:cNvSpPr/>
          <p:nvPr/>
        </p:nvSpPr>
        <p:spPr>
          <a:xfrm>
            <a:off x="559356" y="1246435"/>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B0CB2EEE-9D55-7DCD-274F-588D43C967F7}"/>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8" name="Imagen 7" descr="Texto&#10;&#10;El contenido generado por IA puede ser incorrecto.">
            <a:extLst>
              <a:ext uri="{FF2B5EF4-FFF2-40B4-BE49-F238E27FC236}">
                <a16:creationId xmlns:a16="http://schemas.microsoft.com/office/drawing/2014/main" id="{10C0C965-1854-FA27-B351-B6B690A0520A}"/>
              </a:ext>
            </a:extLst>
          </p:cNvPr>
          <p:cNvPicPr>
            <a:picLocks noChangeAspect="1"/>
          </p:cNvPicPr>
          <p:nvPr/>
        </p:nvPicPr>
        <p:blipFill>
          <a:blip r:embed="rId5"/>
          <a:stretch>
            <a:fillRect/>
          </a:stretch>
        </p:blipFill>
        <p:spPr>
          <a:xfrm>
            <a:off x="559356" y="1817148"/>
            <a:ext cx="6152729" cy="5942205"/>
          </a:xfrm>
          <a:prstGeom prst="rect">
            <a:avLst/>
          </a:prstGeom>
        </p:spPr>
      </p:pic>
      <p:pic>
        <p:nvPicPr>
          <p:cNvPr id="6" name="Imagen 5">
            <a:extLst>
              <a:ext uri="{FF2B5EF4-FFF2-40B4-BE49-F238E27FC236}">
                <a16:creationId xmlns:a16="http://schemas.microsoft.com/office/drawing/2014/main" id="{0EEEB1CB-5944-7787-AC89-7A9AA8F44467}"/>
              </a:ext>
            </a:extLst>
          </p:cNvPr>
          <p:cNvPicPr>
            <a:picLocks noChangeAspect="1"/>
          </p:cNvPicPr>
          <p:nvPr/>
        </p:nvPicPr>
        <p:blipFill>
          <a:blip r:embed="rId4"/>
          <a:stretch>
            <a:fillRect/>
          </a:stretch>
        </p:blipFill>
        <p:spPr>
          <a:xfrm rot="10800000">
            <a:off x="11707742" y="7292967"/>
            <a:ext cx="2922658" cy="1260483"/>
          </a:xfrm>
          <a:prstGeom prst="rect">
            <a:avLst/>
          </a:prstGeom>
        </p:spPr>
      </p:pic>
      <p:pic>
        <p:nvPicPr>
          <p:cNvPr id="10" name="Imagen 9" descr="Texto&#10;&#10;El contenido generado por IA puede ser incorrecto.">
            <a:extLst>
              <a:ext uri="{FF2B5EF4-FFF2-40B4-BE49-F238E27FC236}">
                <a16:creationId xmlns:a16="http://schemas.microsoft.com/office/drawing/2014/main" id="{6B1888B6-6CE8-887C-E7B1-228912A43AC8}"/>
              </a:ext>
            </a:extLst>
          </p:cNvPr>
          <p:cNvPicPr>
            <a:picLocks noChangeAspect="1"/>
          </p:cNvPicPr>
          <p:nvPr/>
        </p:nvPicPr>
        <p:blipFill>
          <a:blip r:embed="rId6"/>
          <a:stretch>
            <a:fillRect/>
          </a:stretch>
        </p:blipFill>
        <p:spPr>
          <a:xfrm>
            <a:off x="7112080" y="1835244"/>
            <a:ext cx="6241321" cy="5906012"/>
          </a:xfrm>
          <a:prstGeom prst="rect">
            <a:avLst/>
          </a:prstGeom>
        </p:spPr>
      </p:pic>
    </p:spTree>
    <p:extLst>
      <p:ext uri="{BB962C8B-B14F-4D97-AF65-F5344CB8AC3E}">
        <p14:creationId xmlns:p14="http://schemas.microsoft.com/office/powerpoint/2010/main" val="3774849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3B7D424-B1A9-7D62-4949-7ADE4C3835E5}"/>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D3EC0E26-3CBF-9CC2-9600-782DAC030410}"/>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p:cNvSpPr/>
          <p:nvPr/>
        </p:nvSpPr>
        <p:spPr>
          <a:xfrm>
            <a:off x="5225316" y="403235"/>
            <a:ext cx="4151540"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p:cNvSpPr/>
          <p:nvPr/>
        </p:nvSpPr>
        <p:spPr>
          <a:xfrm>
            <a:off x="559356" y="1305937"/>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8" name="Imagen 7" descr="Texto&#10;&#10;El contenido generado por IA puede ser incorrecto.">
            <a:extLst>
              <a:ext uri="{FF2B5EF4-FFF2-40B4-BE49-F238E27FC236}">
                <a16:creationId xmlns:a16="http://schemas.microsoft.com/office/drawing/2014/main" id="{106C8227-EEBD-1EB6-60C8-9CDF0FE7F70E}"/>
              </a:ext>
            </a:extLst>
          </p:cNvPr>
          <p:cNvPicPr>
            <a:picLocks noChangeAspect="1"/>
          </p:cNvPicPr>
          <p:nvPr/>
        </p:nvPicPr>
        <p:blipFill>
          <a:blip r:embed="rId5"/>
          <a:srcRect t="26333" b="63438"/>
          <a:stretch>
            <a:fillRect/>
          </a:stretch>
        </p:blipFill>
        <p:spPr>
          <a:xfrm>
            <a:off x="1177543" y="3533338"/>
            <a:ext cx="4893593" cy="1930400"/>
          </a:xfrm>
          <a:prstGeom prst="rect">
            <a:avLst/>
          </a:prstGeom>
        </p:spPr>
      </p:pic>
      <p:sp>
        <p:nvSpPr>
          <p:cNvPr id="9" name="Flecha: a la derecha 8">
            <a:extLst>
              <a:ext uri="{FF2B5EF4-FFF2-40B4-BE49-F238E27FC236}">
                <a16:creationId xmlns:a16="http://schemas.microsoft.com/office/drawing/2014/main" id="{5DFBEAEF-F870-A6ED-5064-CB007517A304}"/>
              </a:ext>
            </a:extLst>
          </p:cNvPr>
          <p:cNvSpPr/>
          <p:nvPr/>
        </p:nvSpPr>
        <p:spPr>
          <a:xfrm>
            <a:off x="6137657" y="3928115"/>
            <a:ext cx="1163429" cy="1006998"/>
          </a:xfrm>
          <a:prstGeom prst="right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5BA9FB39-3525-7EE2-630F-B32F184EBDFF}"/>
              </a:ext>
            </a:extLst>
          </p:cNvPr>
          <p:cNvPicPr>
            <a:picLocks noChangeAspect="1"/>
          </p:cNvPicPr>
          <p:nvPr/>
        </p:nvPicPr>
        <p:blipFill>
          <a:blip r:embed="rId4"/>
          <a:stretch>
            <a:fillRect/>
          </a:stretch>
        </p:blipFill>
        <p:spPr>
          <a:xfrm rot="10800000">
            <a:off x="11707742" y="7292967"/>
            <a:ext cx="2922658" cy="1260483"/>
          </a:xfrm>
          <a:prstGeom prst="rect">
            <a:avLst/>
          </a:prstGeom>
        </p:spPr>
      </p:pic>
      <p:pic>
        <p:nvPicPr>
          <p:cNvPr id="5" name="Imagen 4" descr="Texto&#10;&#10;El contenido generado por IA puede ser incorrecto.">
            <a:extLst>
              <a:ext uri="{FF2B5EF4-FFF2-40B4-BE49-F238E27FC236}">
                <a16:creationId xmlns:a16="http://schemas.microsoft.com/office/drawing/2014/main" id="{5EC6BB14-822B-0E6D-BCFB-007F2946B34B}"/>
              </a:ext>
            </a:extLst>
          </p:cNvPr>
          <p:cNvPicPr>
            <a:picLocks noChangeAspect="1"/>
          </p:cNvPicPr>
          <p:nvPr/>
        </p:nvPicPr>
        <p:blipFill>
          <a:blip r:embed="rId6"/>
          <a:stretch>
            <a:fillRect/>
          </a:stretch>
        </p:blipFill>
        <p:spPr>
          <a:xfrm>
            <a:off x="7315200" y="2015957"/>
            <a:ext cx="6137657" cy="54646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0C467-C65D-2398-BB46-8F7B971DFA1D}"/>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B8421686-9A82-C539-2231-4343FD199001}"/>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4954C9D0-C3B8-F64F-1EA0-B21CA1900E01}"/>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BA6035F7-6485-FC50-2F3D-D437B5848A6B}"/>
              </a:ext>
            </a:extLst>
          </p:cNvPr>
          <p:cNvSpPr/>
          <p:nvPr/>
        </p:nvSpPr>
        <p:spPr>
          <a:xfrm>
            <a:off x="4812029" y="395529"/>
            <a:ext cx="3839024"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CADE0430-2C7A-1A1B-5666-92913E51DD3F}"/>
              </a:ext>
            </a:extLst>
          </p:cNvPr>
          <p:cNvSpPr/>
          <p:nvPr/>
        </p:nvSpPr>
        <p:spPr>
          <a:xfrm>
            <a:off x="675104" y="1375859"/>
            <a:ext cx="10205100" cy="327348"/>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0C449A24-EF15-35B1-A19A-9587C6163D74}"/>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5" name="Imagen 4" descr="Texto&#10;&#10;El contenido generado por IA puede ser incorrecto.">
            <a:extLst>
              <a:ext uri="{FF2B5EF4-FFF2-40B4-BE49-F238E27FC236}">
                <a16:creationId xmlns:a16="http://schemas.microsoft.com/office/drawing/2014/main" id="{C891F2A7-088A-A192-1241-DD0176F395F8}"/>
              </a:ext>
            </a:extLst>
          </p:cNvPr>
          <p:cNvPicPr>
            <a:picLocks noChangeAspect="1"/>
          </p:cNvPicPr>
          <p:nvPr/>
        </p:nvPicPr>
        <p:blipFill>
          <a:blip r:embed="rId5"/>
          <a:stretch>
            <a:fillRect/>
          </a:stretch>
        </p:blipFill>
        <p:spPr>
          <a:xfrm>
            <a:off x="559357" y="1868911"/>
            <a:ext cx="6172184" cy="5438718"/>
          </a:xfrm>
          <a:prstGeom prst="rect">
            <a:avLst/>
          </a:prstGeom>
        </p:spPr>
      </p:pic>
      <p:pic>
        <p:nvPicPr>
          <p:cNvPr id="10" name="Imagen 9" descr="Texto&#10;&#10;El contenido generado por IA puede ser incorrecto.">
            <a:extLst>
              <a:ext uri="{FF2B5EF4-FFF2-40B4-BE49-F238E27FC236}">
                <a16:creationId xmlns:a16="http://schemas.microsoft.com/office/drawing/2014/main" id="{77EA4076-3408-3A53-5F98-6DB60D2763D8}"/>
              </a:ext>
            </a:extLst>
          </p:cNvPr>
          <p:cNvPicPr>
            <a:picLocks noChangeAspect="1"/>
          </p:cNvPicPr>
          <p:nvPr/>
        </p:nvPicPr>
        <p:blipFill>
          <a:blip r:embed="rId6"/>
          <a:stretch>
            <a:fillRect/>
          </a:stretch>
        </p:blipFill>
        <p:spPr>
          <a:xfrm>
            <a:off x="7077704" y="2052536"/>
            <a:ext cx="6993339" cy="4819380"/>
          </a:xfrm>
          <a:prstGeom prst="rect">
            <a:avLst/>
          </a:prstGeom>
        </p:spPr>
      </p:pic>
      <p:pic>
        <p:nvPicPr>
          <p:cNvPr id="8" name="Imagen 7">
            <a:extLst>
              <a:ext uri="{FF2B5EF4-FFF2-40B4-BE49-F238E27FC236}">
                <a16:creationId xmlns:a16="http://schemas.microsoft.com/office/drawing/2014/main" id="{411F5D22-3EE3-3C89-E03A-3996457DC6AD}"/>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3861932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C1DFB-6944-F85F-572A-60AB2645E470}"/>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8F551F36-AA72-41D7-8582-340C7631D0A0}"/>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6E5BF629-2A12-64BA-6A15-0C9B3D15E19C}"/>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12CA8873-E88E-ABF9-C72F-B801B108B835}"/>
              </a:ext>
            </a:extLst>
          </p:cNvPr>
          <p:cNvSpPr/>
          <p:nvPr/>
        </p:nvSpPr>
        <p:spPr>
          <a:xfrm>
            <a:off x="5893091" y="370579"/>
            <a:ext cx="4197839"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DE09F711-22E0-E38B-C862-CD08883E519E}"/>
              </a:ext>
            </a:extLst>
          </p:cNvPr>
          <p:cNvSpPr/>
          <p:nvPr/>
        </p:nvSpPr>
        <p:spPr>
          <a:xfrm>
            <a:off x="700609" y="1259651"/>
            <a:ext cx="1059863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C1469FFB-8B54-12FE-6777-D339FF0357D1}"/>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9" name="Imagen 8" descr="Texto&#10;&#10;El contenido generado por IA puede ser incorrecto.">
            <a:extLst>
              <a:ext uri="{FF2B5EF4-FFF2-40B4-BE49-F238E27FC236}">
                <a16:creationId xmlns:a16="http://schemas.microsoft.com/office/drawing/2014/main" id="{3269791D-FAC6-CCB3-B026-FBF2F0DE7A13}"/>
              </a:ext>
            </a:extLst>
          </p:cNvPr>
          <p:cNvPicPr>
            <a:picLocks noChangeAspect="1"/>
          </p:cNvPicPr>
          <p:nvPr/>
        </p:nvPicPr>
        <p:blipFill>
          <a:blip r:embed="rId5"/>
          <a:srcRect t="36631" b="53140"/>
          <a:stretch>
            <a:fillRect/>
          </a:stretch>
        </p:blipFill>
        <p:spPr>
          <a:xfrm>
            <a:off x="1388921" y="1951170"/>
            <a:ext cx="4893593" cy="1930400"/>
          </a:xfrm>
          <a:prstGeom prst="rect">
            <a:avLst/>
          </a:prstGeom>
        </p:spPr>
      </p:pic>
      <p:pic>
        <p:nvPicPr>
          <p:cNvPr id="10" name="Imagen 9" descr="Texto&#10;&#10;El contenido generado por IA puede ser incorrecto.">
            <a:extLst>
              <a:ext uri="{FF2B5EF4-FFF2-40B4-BE49-F238E27FC236}">
                <a16:creationId xmlns:a16="http://schemas.microsoft.com/office/drawing/2014/main" id="{EBA82E65-6513-BF1A-474E-B0FFB86F4EED}"/>
              </a:ext>
            </a:extLst>
          </p:cNvPr>
          <p:cNvPicPr>
            <a:picLocks noChangeAspect="1"/>
          </p:cNvPicPr>
          <p:nvPr/>
        </p:nvPicPr>
        <p:blipFill>
          <a:blip r:embed="rId6"/>
          <a:stretch>
            <a:fillRect/>
          </a:stretch>
        </p:blipFill>
        <p:spPr>
          <a:xfrm>
            <a:off x="1709497" y="4348031"/>
            <a:ext cx="4290432" cy="3421677"/>
          </a:xfrm>
          <a:prstGeom prst="rect">
            <a:avLst/>
          </a:prstGeom>
        </p:spPr>
      </p:pic>
      <p:pic>
        <p:nvPicPr>
          <p:cNvPr id="8" name="Imagen 7">
            <a:extLst>
              <a:ext uri="{FF2B5EF4-FFF2-40B4-BE49-F238E27FC236}">
                <a16:creationId xmlns:a16="http://schemas.microsoft.com/office/drawing/2014/main" id="{A439DF63-92B4-CCB8-091E-520911D13F42}"/>
              </a:ext>
            </a:extLst>
          </p:cNvPr>
          <p:cNvPicPr>
            <a:picLocks noChangeAspect="1"/>
          </p:cNvPicPr>
          <p:nvPr/>
        </p:nvPicPr>
        <p:blipFill>
          <a:blip r:embed="rId4"/>
          <a:stretch>
            <a:fillRect/>
          </a:stretch>
        </p:blipFill>
        <p:spPr>
          <a:xfrm rot="10800000">
            <a:off x="11707742" y="7292967"/>
            <a:ext cx="2922658" cy="1260483"/>
          </a:xfrm>
          <a:prstGeom prst="rect">
            <a:avLst/>
          </a:prstGeom>
        </p:spPr>
      </p:pic>
      <p:pic>
        <p:nvPicPr>
          <p:cNvPr id="5" name="Imagen 4" descr="Texto&#10;&#10;El contenido generado por IA puede ser incorrecto.">
            <a:extLst>
              <a:ext uri="{FF2B5EF4-FFF2-40B4-BE49-F238E27FC236}">
                <a16:creationId xmlns:a16="http://schemas.microsoft.com/office/drawing/2014/main" id="{F5818D33-82CC-3A95-AD01-80F084BD54E3}"/>
              </a:ext>
            </a:extLst>
          </p:cNvPr>
          <p:cNvPicPr>
            <a:picLocks noChangeAspect="1"/>
          </p:cNvPicPr>
          <p:nvPr/>
        </p:nvPicPr>
        <p:blipFill>
          <a:blip r:embed="rId7"/>
          <a:stretch>
            <a:fillRect/>
          </a:stretch>
        </p:blipFill>
        <p:spPr>
          <a:xfrm>
            <a:off x="7992011" y="1600922"/>
            <a:ext cx="5815366" cy="6168786"/>
          </a:xfrm>
          <a:prstGeom prst="rect">
            <a:avLst/>
          </a:prstGeom>
        </p:spPr>
      </p:pic>
    </p:spTree>
    <p:extLst>
      <p:ext uri="{BB962C8B-B14F-4D97-AF65-F5344CB8AC3E}">
        <p14:creationId xmlns:p14="http://schemas.microsoft.com/office/powerpoint/2010/main" val="1654543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70143"/>
            <a:ext cx="576072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Plataforma Modular de Gestión Académica</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Un sistema educativo integral que aplica patrones de diseño en escenarios reales.</a:t>
            </a:r>
            <a:endParaRPr lang="en-US" sz="1750" dirty="0"/>
          </a:p>
        </p:txBody>
      </p:sp>
      <p:pic>
        <p:nvPicPr>
          <p:cNvPr id="6" name="Imagen 5">
            <a:extLst>
              <a:ext uri="{FF2B5EF4-FFF2-40B4-BE49-F238E27FC236}">
                <a16:creationId xmlns:a16="http://schemas.microsoft.com/office/drawing/2014/main" id="{6DF47191-5ED1-AE3B-6D3D-660D163E8D64}"/>
              </a:ext>
            </a:extLst>
          </p:cNvPr>
          <p:cNvPicPr>
            <a:picLocks noChangeAspect="1"/>
          </p:cNvPicPr>
          <p:nvPr/>
        </p:nvPicPr>
        <p:blipFill>
          <a:blip r:embed="rId4"/>
          <a:stretch>
            <a:fillRect/>
          </a:stretch>
        </p:blipFill>
        <p:spPr>
          <a:xfrm>
            <a:off x="12458686" y="7616219"/>
            <a:ext cx="2074895" cy="50541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E9EB1-C8E7-A1A3-71BD-D79351678B84}"/>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D437B667-39E3-2BE0-96BE-B322FD3EDF4B}"/>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D7953733-EF6F-F4EC-B093-9EAF65F484CD}"/>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F7171F0C-649E-5226-9F0B-AAA5F040F5A3}"/>
              </a:ext>
            </a:extLst>
          </p:cNvPr>
          <p:cNvSpPr/>
          <p:nvPr/>
        </p:nvSpPr>
        <p:spPr>
          <a:xfrm>
            <a:off x="5355176" y="406514"/>
            <a:ext cx="3920047"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AC3DF672-5CE0-51FB-A1EF-EE967E3DFF26}"/>
              </a:ext>
            </a:extLst>
          </p:cNvPr>
          <p:cNvSpPr/>
          <p:nvPr/>
        </p:nvSpPr>
        <p:spPr>
          <a:xfrm>
            <a:off x="698253" y="1338539"/>
            <a:ext cx="10413444"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82D8511E-52CD-F27A-0E4E-587CC619E6FF}"/>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8" name="Imagen 7" descr="Texto&#10;&#10;El contenido generado por IA puede ser incorrecto.">
            <a:extLst>
              <a:ext uri="{FF2B5EF4-FFF2-40B4-BE49-F238E27FC236}">
                <a16:creationId xmlns:a16="http://schemas.microsoft.com/office/drawing/2014/main" id="{04B14245-E2C4-199E-723E-A196DF93371C}"/>
              </a:ext>
            </a:extLst>
          </p:cNvPr>
          <p:cNvPicPr>
            <a:picLocks noChangeAspect="1"/>
          </p:cNvPicPr>
          <p:nvPr/>
        </p:nvPicPr>
        <p:blipFill>
          <a:blip r:embed="rId5"/>
          <a:srcRect t="46277" b="47929"/>
          <a:stretch>
            <a:fillRect/>
          </a:stretch>
        </p:blipFill>
        <p:spPr>
          <a:xfrm>
            <a:off x="1582195" y="3841409"/>
            <a:ext cx="4507046" cy="1007137"/>
          </a:xfrm>
          <a:prstGeom prst="rect">
            <a:avLst/>
          </a:prstGeom>
        </p:spPr>
      </p:pic>
      <p:pic>
        <p:nvPicPr>
          <p:cNvPr id="9" name="Imagen 8" descr="Texto&#10;&#10;El contenido generado por IA puede ser incorrecto.">
            <a:extLst>
              <a:ext uri="{FF2B5EF4-FFF2-40B4-BE49-F238E27FC236}">
                <a16:creationId xmlns:a16="http://schemas.microsoft.com/office/drawing/2014/main" id="{8C1490C9-B132-6B53-6149-F0A42FACB220}"/>
              </a:ext>
            </a:extLst>
          </p:cNvPr>
          <p:cNvPicPr>
            <a:picLocks noChangeAspect="1"/>
          </p:cNvPicPr>
          <p:nvPr/>
        </p:nvPicPr>
        <p:blipFill>
          <a:blip r:embed="rId6"/>
          <a:stretch>
            <a:fillRect/>
          </a:stretch>
        </p:blipFill>
        <p:spPr>
          <a:xfrm>
            <a:off x="7174610" y="2109572"/>
            <a:ext cx="6569009" cy="4412362"/>
          </a:xfrm>
          <a:prstGeom prst="rect">
            <a:avLst/>
          </a:prstGeom>
        </p:spPr>
      </p:pic>
      <p:sp>
        <p:nvSpPr>
          <p:cNvPr id="6" name="Flecha: a la derecha 5">
            <a:extLst>
              <a:ext uri="{FF2B5EF4-FFF2-40B4-BE49-F238E27FC236}">
                <a16:creationId xmlns:a16="http://schemas.microsoft.com/office/drawing/2014/main" id="{E83E92E0-7B83-EF77-51F6-5581E15A85DF}"/>
              </a:ext>
            </a:extLst>
          </p:cNvPr>
          <p:cNvSpPr/>
          <p:nvPr/>
        </p:nvSpPr>
        <p:spPr>
          <a:xfrm>
            <a:off x="6151771" y="3928115"/>
            <a:ext cx="960309" cy="1006998"/>
          </a:xfrm>
          <a:prstGeom prst="right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50865A8F-45C0-CC82-A821-6C8D7B76348F}"/>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2473181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4F8B7-3D02-F3F4-BDDE-049214BD8DC5}"/>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E9F7F806-BD7F-3DB9-FB2D-30A1E2430081}"/>
              </a:ext>
            </a:extLst>
          </p:cNvPr>
          <p:cNvPicPr>
            <a:picLocks noChangeAspect="1"/>
          </p:cNvPicPr>
          <p:nvPr/>
        </p:nvPicPr>
        <p:blipFill>
          <a:blip r:embed="rId3"/>
          <a:stretch>
            <a:fillRect/>
          </a:stretch>
        </p:blipFill>
        <p:spPr>
          <a:xfrm>
            <a:off x="0" y="0"/>
            <a:ext cx="14630400" cy="8553450"/>
          </a:xfrm>
          <a:prstGeom prst="rect">
            <a:avLst/>
          </a:prstGeom>
        </p:spPr>
      </p:pic>
      <p:pic>
        <p:nvPicPr>
          <p:cNvPr id="5" name="Imagen 4">
            <a:extLst>
              <a:ext uri="{FF2B5EF4-FFF2-40B4-BE49-F238E27FC236}">
                <a16:creationId xmlns:a16="http://schemas.microsoft.com/office/drawing/2014/main" id="{A7C635A8-EF72-4D48-60CA-A03B392A40DD}"/>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6E6DC4BA-CEC1-42A9-1C9F-3C09397EC8CA}"/>
              </a:ext>
            </a:extLst>
          </p:cNvPr>
          <p:cNvSpPr/>
          <p:nvPr/>
        </p:nvSpPr>
        <p:spPr>
          <a:xfrm>
            <a:off x="5251004" y="504468"/>
            <a:ext cx="4128391"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66538EE7-4F34-5F76-BA24-1B1CCE6EF087}"/>
              </a:ext>
            </a:extLst>
          </p:cNvPr>
          <p:cNvSpPr/>
          <p:nvPr/>
        </p:nvSpPr>
        <p:spPr>
          <a:xfrm>
            <a:off x="721402" y="1327231"/>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5ED1197D-3059-B519-5F2F-4EFD00AC0A5C}"/>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4" name="Imagen 3" descr="Texto&#10;&#10;El contenido generado por IA puede ser incorrecto.">
            <a:extLst>
              <a:ext uri="{FF2B5EF4-FFF2-40B4-BE49-F238E27FC236}">
                <a16:creationId xmlns:a16="http://schemas.microsoft.com/office/drawing/2014/main" id="{FEF775D3-15BC-1FE9-A1C5-DDDFDDF21B43}"/>
              </a:ext>
            </a:extLst>
          </p:cNvPr>
          <p:cNvPicPr>
            <a:picLocks noChangeAspect="1"/>
          </p:cNvPicPr>
          <p:nvPr/>
        </p:nvPicPr>
        <p:blipFill>
          <a:blip r:embed="rId5"/>
          <a:srcRect t="51762" b="35262"/>
          <a:stretch>
            <a:fillRect/>
          </a:stretch>
        </p:blipFill>
        <p:spPr>
          <a:xfrm>
            <a:off x="1257823" y="3359877"/>
            <a:ext cx="4507046" cy="2255520"/>
          </a:xfrm>
          <a:prstGeom prst="rect">
            <a:avLst/>
          </a:prstGeom>
        </p:spPr>
      </p:pic>
      <p:pic>
        <p:nvPicPr>
          <p:cNvPr id="9" name="Imagen 8">
            <a:extLst>
              <a:ext uri="{FF2B5EF4-FFF2-40B4-BE49-F238E27FC236}">
                <a16:creationId xmlns:a16="http://schemas.microsoft.com/office/drawing/2014/main" id="{9854A1D7-B0CD-05A5-86EB-40518ECB3FE9}"/>
              </a:ext>
            </a:extLst>
          </p:cNvPr>
          <p:cNvPicPr>
            <a:picLocks noChangeAspect="1"/>
          </p:cNvPicPr>
          <p:nvPr/>
        </p:nvPicPr>
        <p:blipFill>
          <a:blip r:embed="rId4"/>
          <a:stretch>
            <a:fillRect/>
          </a:stretch>
        </p:blipFill>
        <p:spPr>
          <a:xfrm rot="10800000">
            <a:off x="11707742" y="7292967"/>
            <a:ext cx="2922658" cy="1260483"/>
          </a:xfrm>
          <a:prstGeom prst="rect">
            <a:avLst/>
          </a:prstGeom>
        </p:spPr>
      </p:pic>
      <p:pic>
        <p:nvPicPr>
          <p:cNvPr id="6" name="Imagen 5" descr="Texto&#10;&#10;El contenido generado por IA puede ser incorrecto.">
            <a:extLst>
              <a:ext uri="{FF2B5EF4-FFF2-40B4-BE49-F238E27FC236}">
                <a16:creationId xmlns:a16="http://schemas.microsoft.com/office/drawing/2014/main" id="{7E1E9886-6E3A-F239-A31B-585D03ECF10E}"/>
              </a:ext>
            </a:extLst>
          </p:cNvPr>
          <p:cNvPicPr>
            <a:picLocks noChangeAspect="1"/>
          </p:cNvPicPr>
          <p:nvPr/>
        </p:nvPicPr>
        <p:blipFill>
          <a:blip r:embed="rId6"/>
          <a:stretch>
            <a:fillRect/>
          </a:stretch>
        </p:blipFill>
        <p:spPr>
          <a:xfrm>
            <a:off x="6762441" y="1747481"/>
            <a:ext cx="7171041" cy="5997460"/>
          </a:xfrm>
          <a:prstGeom prst="rect">
            <a:avLst/>
          </a:prstGeom>
        </p:spPr>
      </p:pic>
      <p:sp>
        <p:nvSpPr>
          <p:cNvPr id="10" name="Flecha: a la derecha 9">
            <a:extLst>
              <a:ext uri="{FF2B5EF4-FFF2-40B4-BE49-F238E27FC236}">
                <a16:creationId xmlns:a16="http://schemas.microsoft.com/office/drawing/2014/main" id="{ED3A86A6-F748-6F3F-B5B6-DFB7F0F99C19}"/>
              </a:ext>
            </a:extLst>
          </p:cNvPr>
          <p:cNvSpPr/>
          <p:nvPr/>
        </p:nvSpPr>
        <p:spPr>
          <a:xfrm>
            <a:off x="5764869" y="3934413"/>
            <a:ext cx="997572" cy="1006998"/>
          </a:xfrm>
          <a:prstGeom prst="right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396408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79B8C-8906-A82A-2306-0F927C1D21A0}"/>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44CC339C-2866-128E-AFFF-3CC5550F3F21}"/>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AD98830C-BD27-8DE2-40F8-1E716E72EBA2}"/>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E49A5510-BD0E-FD25-4F93-D717205D1FBA}"/>
              </a:ext>
            </a:extLst>
          </p:cNvPr>
          <p:cNvSpPr/>
          <p:nvPr/>
        </p:nvSpPr>
        <p:spPr>
          <a:xfrm>
            <a:off x="4991397" y="371128"/>
            <a:ext cx="4116816"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63BF6DC0-49EF-A869-08A8-D3BB4555E2AF}"/>
              </a:ext>
            </a:extLst>
          </p:cNvPr>
          <p:cNvSpPr/>
          <p:nvPr/>
        </p:nvSpPr>
        <p:spPr>
          <a:xfrm>
            <a:off x="559356" y="1178600"/>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F0FA0600-1A16-8DD5-FAB0-E6F605CCE1FC}"/>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11" name="Imagen 10" descr="Texto&#10;&#10;El contenido generado por IA puede ser incorrecto.">
            <a:extLst>
              <a:ext uri="{FF2B5EF4-FFF2-40B4-BE49-F238E27FC236}">
                <a16:creationId xmlns:a16="http://schemas.microsoft.com/office/drawing/2014/main" id="{6A9F539D-1EDA-B375-9C57-178E2A5ACDDC}"/>
              </a:ext>
            </a:extLst>
          </p:cNvPr>
          <p:cNvPicPr>
            <a:picLocks noChangeAspect="1"/>
          </p:cNvPicPr>
          <p:nvPr/>
        </p:nvPicPr>
        <p:blipFill>
          <a:blip r:embed="rId5"/>
          <a:stretch>
            <a:fillRect/>
          </a:stretch>
        </p:blipFill>
        <p:spPr>
          <a:xfrm>
            <a:off x="1017717" y="2284724"/>
            <a:ext cx="6032088" cy="4928072"/>
          </a:xfrm>
          <a:prstGeom prst="rect">
            <a:avLst/>
          </a:prstGeom>
        </p:spPr>
      </p:pic>
      <p:pic>
        <p:nvPicPr>
          <p:cNvPr id="13" name="Imagen 12" descr="Texto&#10;&#10;El contenido generado por IA puede ser incorrecto.">
            <a:extLst>
              <a:ext uri="{FF2B5EF4-FFF2-40B4-BE49-F238E27FC236}">
                <a16:creationId xmlns:a16="http://schemas.microsoft.com/office/drawing/2014/main" id="{75548C2E-E1BB-F3F0-49CA-A39BFF7CDD15}"/>
              </a:ext>
            </a:extLst>
          </p:cNvPr>
          <p:cNvPicPr>
            <a:picLocks noChangeAspect="1"/>
          </p:cNvPicPr>
          <p:nvPr/>
        </p:nvPicPr>
        <p:blipFill>
          <a:blip r:embed="rId6"/>
          <a:stretch>
            <a:fillRect/>
          </a:stretch>
        </p:blipFill>
        <p:spPr>
          <a:xfrm>
            <a:off x="7788110" y="2284724"/>
            <a:ext cx="5636002" cy="4928072"/>
          </a:xfrm>
          <a:prstGeom prst="rect">
            <a:avLst/>
          </a:prstGeom>
        </p:spPr>
      </p:pic>
      <p:pic>
        <p:nvPicPr>
          <p:cNvPr id="6" name="Imagen 5">
            <a:extLst>
              <a:ext uri="{FF2B5EF4-FFF2-40B4-BE49-F238E27FC236}">
                <a16:creationId xmlns:a16="http://schemas.microsoft.com/office/drawing/2014/main" id="{DA2DC7E6-2A60-78A9-4D73-55E1C3639C71}"/>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371864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323C8-1BF4-9BD7-2DFF-6E56FAAB621B}"/>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0DC2388A-90AE-2997-F5BE-DD387DEF2349}"/>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07506EBE-1CE5-5538-6E7E-07969CD42740}"/>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81933C83-EA5A-B8C8-FAE5-C85D8CCFD73E}"/>
              </a:ext>
            </a:extLst>
          </p:cNvPr>
          <p:cNvSpPr/>
          <p:nvPr/>
        </p:nvSpPr>
        <p:spPr>
          <a:xfrm>
            <a:off x="5180992" y="254735"/>
            <a:ext cx="3862173"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232485C7-A888-FA6A-919B-24F854A57D94}"/>
              </a:ext>
            </a:extLst>
          </p:cNvPr>
          <p:cNvSpPr/>
          <p:nvPr/>
        </p:nvSpPr>
        <p:spPr>
          <a:xfrm>
            <a:off x="559356" y="1352788"/>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88F4D474-935F-D948-E4F4-0D7A45E75A40}"/>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5" name="Imagen 4" descr="Texto&#10;&#10;El contenido generado por IA puede ser incorrecto.">
            <a:extLst>
              <a:ext uri="{FF2B5EF4-FFF2-40B4-BE49-F238E27FC236}">
                <a16:creationId xmlns:a16="http://schemas.microsoft.com/office/drawing/2014/main" id="{9AE79761-98A5-6828-9F66-05DA439E126B}"/>
              </a:ext>
            </a:extLst>
          </p:cNvPr>
          <p:cNvPicPr>
            <a:picLocks noChangeAspect="1"/>
          </p:cNvPicPr>
          <p:nvPr/>
        </p:nvPicPr>
        <p:blipFill>
          <a:blip r:embed="rId5"/>
          <a:stretch>
            <a:fillRect/>
          </a:stretch>
        </p:blipFill>
        <p:spPr>
          <a:xfrm>
            <a:off x="4215431" y="1673900"/>
            <a:ext cx="5793297" cy="6068876"/>
          </a:xfrm>
          <a:prstGeom prst="rect">
            <a:avLst/>
          </a:prstGeom>
        </p:spPr>
      </p:pic>
      <p:pic>
        <p:nvPicPr>
          <p:cNvPr id="8" name="Imagen 7">
            <a:extLst>
              <a:ext uri="{FF2B5EF4-FFF2-40B4-BE49-F238E27FC236}">
                <a16:creationId xmlns:a16="http://schemas.microsoft.com/office/drawing/2014/main" id="{EDE03471-A725-3F9E-41A9-8C3C55A57C3F}"/>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3978011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B60DB-3655-6794-C275-BF84246168EF}"/>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E4235791-96CD-BDD9-B004-EDDB7DB680C6}"/>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964CD577-C893-C601-B0C0-60EC6BC0C5BE}"/>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95F62650-ECBC-B5A2-D321-83754BE856FB}"/>
              </a:ext>
            </a:extLst>
          </p:cNvPr>
          <p:cNvSpPr/>
          <p:nvPr/>
        </p:nvSpPr>
        <p:spPr>
          <a:xfrm>
            <a:off x="5262579" y="372483"/>
            <a:ext cx="4105241"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8DC3A764-30BB-8926-C10C-4A11C69C9025}"/>
              </a:ext>
            </a:extLst>
          </p:cNvPr>
          <p:cNvSpPr/>
          <p:nvPr/>
        </p:nvSpPr>
        <p:spPr>
          <a:xfrm>
            <a:off x="559356" y="1178600"/>
            <a:ext cx="13511689" cy="255627"/>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250" dirty="0"/>
          </a:p>
        </p:txBody>
      </p:sp>
      <p:sp>
        <p:nvSpPr>
          <p:cNvPr id="7" name="Text 3">
            <a:extLst>
              <a:ext uri="{FF2B5EF4-FFF2-40B4-BE49-F238E27FC236}">
                <a16:creationId xmlns:a16="http://schemas.microsoft.com/office/drawing/2014/main" id="{3DA0B788-B696-B2F5-69F2-CD14DCF4FFA7}"/>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8" name="Imagen 7" descr="Texto&#10;&#10;El contenido generado por IA puede ser incorrecto.">
            <a:extLst>
              <a:ext uri="{FF2B5EF4-FFF2-40B4-BE49-F238E27FC236}">
                <a16:creationId xmlns:a16="http://schemas.microsoft.com/office/drawing/2014/main" id="{6D28C8AB-9740-6159-377C-40B0D5830E36}"/>
              </a:ext>
            </a:extLst>
          </p:cNvPr>
          <p:cNvPicPr>
            <a:picLocks noChangeAspect="1"/>
          </p:cNvPicPr>
          <p:nvPr/>
        </p:nvPicPr>
        <p:blipFill>
          <a:blip r:embed="rId5"/>
          <a:srcRect l="1588" t="64640" r="-1588" b="23088"/>
          <a:stretch>
            <a:fillRect/>
          </a:stretch>
        </p:blipFill>
        <p:spPr>
          <a:xfrm>
            <a:off x="1582195" y="3606620"/>
            <a:ext cx="4507046" cy="2133165"/>
          </a:xfrm>
          <a:prstGeom prst="rect">
            <a:avLst/>
          </a:prstGeom>
        </p:spPr>
      </p:pic>
      <p:sp>
        <p:nvSpPr>
          <p:cNvPr id="6" name="Flecha: a la derecha 5">
            <a:extLst>
              <a:ext uri="{FF2B5EF4-FFF2-40B4-BE49-F238E27FC236}">
                <a16:creationId xmlns:a16="http://schemas.microsoft.com/office/drawing/2014/main" id="{ECE95767-1477-16FE-D4E1-FC90608925E4}"/>
              </a:ext>
            </a:extLst>
          </p:cNvPr>
          <p:cNvSpPr/>
          <p:nvPr/>
        </p:nvSpPr>
        <p:spPr>
          <a:xfrm>
            <a:off x="6041389" y="4114800"/>
            <a:ext cx="1163429" cy="1006998"/>
          </a:xfrm>
          <a:prstGeom prst="right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0" name="Imagen 9">
            <a:extLst>
              <a:ext uri="{FF2B5EF4-FFF2-40B4-BE49-F238E27FC236}">
                <a16:creationId xmlns:a16="http://schemas.microsoft.com/office/drawing/2014/main" id="{DD9424CF-0C02-9B23-8542-4E780F8BE7C0}"/>
              </a:ext>
            </a:extLst>
          </p:cNvPr>
          <p:cNvPicPr>
            <a:picLocks noChangeAspect="1"/>
          </p:cNvPicPr>
          <p:nvPr/>
        </p:nvPicPr>
        <p:blipFill>
          <a:blip r:embed="rId4"/>
          <a:stretch>
            <a:fillRect/>
          </a:stretch>
        </p:blipFill>
        <p:spPr>
          <a:xfrm rot="10800000">
            <a:off x="11707742" y="7292967"/>
            <a:ext cx="2922658" cy="1260483"/>
          </a:xfrm>
          <a:prstGeom prst="rect">
            <a:avLst/>
          </a:prstGeom>
        </p:spPr>
      </p:pic>
      <p:pic>
        <p:nvPicPr>
          <p:cNvPr id="9" name="Imagen 8" descr="Texto&#10;&#10;El contenido generado por IA puede ser incorrecto.">
            <a:extLst>
              <a:ext uri="{FF2B5EF4-FFF2-40B4-BE49-F238E27FC236}">
                <a16:creationId xmlns:a16="http://schemas.microsoft.com/office/drawing/2014/main" id="{0FD7BDB9-B841-2EE1-CB8A-25AF7BDCAFD7}"/>
              </a:ext>
            </a:extLst>
          </p:cNvPr>
          <p:cNvPicPr>
            <a:picLocks noChangeAspect="1"/>
          </p:cNvPicPr>
          <p:nvPr/>
        </p:nvPicPr>
        <p:blipFill>
          <a:blip r:embed="rId6"/>
          <a:stretch>
            <a:fillRect/>
          </a:stretch>
        </p:blipFill>
        <p:spPr>
          <a:xfrm>
            <a:off x="7204818" y="1865996"/>
            <a:ext cx="6060331" cy="5504606"/>
          </a:xfrm>
          <a:prstGeom prst="rect">
            <a:avLst/>
          </a:prstGeom>
        </p:spPr>
      </p:pic>
    </p:spTree>
    <p:extLst>
      <p:ext uri="{BB962C8B-B14F-4D97-AF65-F5344CB8AC3E}">
        <p14:creationId xmlns:p14="http://schemas.microsoft.com/office/powerpoint/2010/main" val="2712495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AFD30-2F6A-00EC-81E6-014CD50FEEC0}"/>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219B353C-93A2-9314-10FC-5A7ADBBE1AB0}"/>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F4BF999D-D5B7-F65E-1CEB-9605F79CF343}"/>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DD51D20F-AB28-EC58-F55D-F8DD40D13E1F}"/>
              </a:ext>
            </a:extLst>
          </p:cNvPr>
          <p:cNvSpPr/>
          <p:nvPr/>
        </p:nvSpPr>
        <p:spPr>
          <a:xfrm>
            <a:off x="5447774" y="364094"/>
            <a:ext cx="3734852"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A116A6E8-478E-0493-26C0-C101578F7C97}"/>
              </a:ext>
            </a:extLst>
          </p:cNvPr>
          <p:cNvSpPr/>
          <p:nvPr/>
        </p:nvSpPr>
        <p:spPr>
          <a:xfrm>
            <a:off x="559356" y="1178600"/>
            <a:ext cx="13511689" cy="255627"/>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250" dirty="0"/>
          </a:p>
        </p:txBody>
      </p:sp>
      <p:sp>
        <p:nvSpPr>
          <p:cNvPr id="7" name="Text 3">
            <a:extLst>
              <a:ext uri="{FF2B5EF4-FFF2-40B4-BE49-F238E27FC236}">
                <a16:creationId xmlns:a16="http://schemas.microsoft.com/office/drawing/2014/main" id="{C981C40A-6886-CFBE-E6C9-149DFF91C10E}"/>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9" name="Imagen 8" descr="Texto&#10;&#10;El contenido generado por IA puede ser incorrecto.">
            <a:extLst>
              <a:ext uri="{FF2B5EF4-FFF2-40B4-BE49-F238E27FC236}">
                <a16:creationId xmlns:a16="http://schemas.microsoft.com/office/drawing/2014/main" id="{993F607B-4919-D8F4-4D60-A6936E1A19D7}"/>
              </a:ext>
            </a:extLst>
          </p:cNvPr>
          <p:cNvPicPr>
            <a:picLocks noChangeAspect="1"/>
          </p:cNvPicPr>
          <p:nvPr/>
        </p:nvPicPr>
        <p:blipFill>
          <a:blip r:embed="rId5"/>
          <a:stretch>
            <a:fillRect/>
          </a:stretch>
        </p:blipFill>
        <p:spPr>
          <a:xfrm>
            <a:off x="936707" y="1941196"/>
            <a:ext cx="6378493" cy="5464013"/>
          </a:xfrm>
          <a:prstGeom prst="rect">
            <a:avLst/>
          </a:prstGeom>
        </p:spPr>
      </p:pic>
      <p:pic>
        <p:nvPicPr>
          <p:cNvPr id="6" name="Imagen 5">
            <a:extLst>
              <a:ext uri="{FF2B5EF4-FFF2-40B4-BE49-F238E27FC236}">
                <a16:creationId xmlns:a16="http://schemas.microsoft.com/office/drawing/2014/main" id="{A74C3F0C-BEEF-358A-9738-554ADE4D638E}"/>
              </a:ext>
            </a:extLst>
          </p:cNvPr>
          <p:cNvPicPr>
            <a:picLocks noChangeAspect="1"/>
          </p:cNvPicPr>
          <p:nvPr/>
        </p:nvPicPr>
        <p:blipFill>
          <a:blip r:embed="rId4"/>
          <a:stretch>
            <a:fillRect/>
          </a:stretch>
        </p:blipFill>
        <p:spPr>
          <a:xfrm rot="10800000">
            <a:off x="11707742" y="7292967"/>
            <a:ext cx="2922658" cy="1260483"/>
          </a:xfrm>
          <a:prstGeom prst="rect">
            <a:avLst/>
          </a:prstGeom>
        </p:spPr>
      </p:pic>
      <p:pic>
        <p:nvPicPr>
          <p:cNvPr id="11" name="Imagen 10" descr="Texto&#10;&#10;El contenido generado por IA puede ser incorrecto.">
            <a:extLst>
              <a:ext uri="{FF2B5EF4-FFF2-40B4-BE49-F238E27FC236}">
                <a16:creationId xmlns:a16="http://schemas.microsoft.com/office/drawing/2014/main" id="{C8D886C6-D0F4-DEAE-9143-64981DB58AA3}"/>
              </a:ext>
            </a:extLst>
          </p:cNvPr>
          <p:cNvPicPr>
            <a:picLocks noChangeAspect="1"/>
          </p:cNvPicPr>
          <p:nvPr/>
        </p:nvPicPr>
        <p:blipFill>
          <a:blip r:embed="rId6"/>
          <a:stretch>
            <a:fillRect/>
          </a:stretch>
        </p:blipFill>
        <p:spPr>
          <a:xfrm>
            <a:off x="8064574" y="1845547"/>
            <a:ext cx="4469785" cy="5852193"/>
          </a:xfrm>
          <a:prstGeom prst="rect">
            <a:avLst/>
          </a:prstGeom>
        </p:spPr>
      </p:pic>
    </p:spTree>
    <p:extLst>
      <p:ext uri="{BB962C8B-B14F-4D97-AF65-F5344CB8AC3E}">
        <p14:creationId xmlns:p14="http://schemas.microsoft.com/office/powerpoint/2010/main" val="3721476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3144F-F8B4-1BFD-6A70-B6109EE7C2B1}"/>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C0519A5F-69A3-B48B-8C6F-588E46708CA1}"/>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9431AE9E-03B7-2F8E-C692-CB1AEA5FDECB}"/>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01636F7D-9A8B-BBED-56C7-3B9F5D30771E}"/>
              </a:ext>
            </a:extLst>
          </p:cNvPr>
          <p:cNvSpPr/>
          <p:nvPr/>
        </p:nvSpPr>
        <p:spPr>
          <a:xfrm>
            <a:off x="5227855" y="375669"/>
            <a:ext cx="4174690"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71DA3FC3-D08F-DAC6-AE40-FC8D4DC16E0E}"/>
              </a:ext>
            </a:extLst>
          </p:cNvPr>
          <p:cNvSpPr/>
          <p:nvPr/>
        </p:nvSpPr>
        <p:spPr>
          <a:xfrm>
            <a:off x="802426" y="1238197"/>
            <a:ext cx="10228248"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5318856E-3964-EB2E-49E3-D4E6A4ECC65C}"/>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8" name="Imagen 7">
            <a:extLst>
              <a:ext uri="{FF2B5EF4-FFF2-40B4-BE49-F238E27FC236}">
                <a16:creationId xmlns:a16="http://schemas.microsoft.com/office/drawing/2014/main" id="{EA10CD6B-7593-0C67-01DC-799AE33ED0E2}"/>
              </a:ext>
            </a:extLst>
          </p:cNvPr>
          <p:cNvPicPr>
            <a:picLocks noChangeAspect="1"/>
          </p:cNvPicPr>
          <p:nvPr/>
        </p:nvPicPr>
        <p:blipFill>
          <a:blip r:embed="rId4"/>
          <a:stretch>
            <a:fillRect/>
          </a:stretch>
        </p:blipFill>
        <p:spPr>
          <a:xfrm rot="10800000">
            <a:off x="11707742" y="7292967"/>
            <a:ext cx="2922658" cy="1260483"/>
          </a:xfrm>
          <a:prstGeom prst="rect">
            <a:avLst/>
          </a:prstGeom>
        </p:spPr>
      </p:pic>
      <p:pic>
        <p:nvPicPr>
          <p:cNvPr id="5" name="Imagen 4" descr="Texto&#10;&#10;El contenido generado por IA puede ser incorrecto.">
            <a:extLst>
              <a:ext uri="{FF2B5EF4-FFF2-40B4-BE49-F238E27FC236}">
                <a16:creationId xmlns:a16="http://schemas.microsoft.com/office/drawing/2014/main" id="{BFF93A8F-D105-206A-1180-5059E24A3323}"/>
              </a:ext>
            </a:extLst>
          </p:cNvPr>
          <p:cNvPicPr>
            <a:picLocks noChangeAspect="1"/>
          </p:cNvPicPr>
          <p:nvPr/>
        </p:nvPicPr>
        <p:blipFill>
          <a:blip r:embed="rId5"/>
          <a:stretch>
            <a:fillRect/>
          </a:stretch>
        </p:blipFill>
        <p:spPr>
          <a:xfrm>
            <a:off x="2826631" y="1673900"/>
            <a:ext cx="8977138" cy="6393734"/>
          </a:xfrm>
          <a:prstGeom prst="rect">
            <a:avLst/>
          </a:prstGeom>
        </p:spPr>
      </p:pic>
    </p:spTree>
    <p:extLst>
      <p:ext uri="{BB962C8B-B14F-4D97-AF65-F5344CB8AC3E}">
        <p14:creationId xmlns:p14="http://schemas.microsoft.com/office/powerpoint/2010/main" val="3303450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272E4-9D1E-35E0-4801-486D6F7FC26C}"/>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A2C79791-E4E2-322D-9AA8-2195C63B54CE}"/>
              </a:ext>
            </a:extLst>
          </p:cNvPr>
          <p:cNvPicPr>
            <a:picLocks noChangeAspect="1"/>
          </p:cNvPicPr>
          <p:nvPr/>
        </p:nvPicPr>
        <p:blipFill>
          <a:blip r:embed="rId3"/>
          <a:stretch>
            <a:fillRect/>
          </a:stretch>
        </p:blipFill>
        <p:spPr>
          <a:xfrm>
            <a:off x="0" y="0"/>
            <a:ext cx="14630400" cy="8553450"/>
          </a:xfrm>
          <a:prstGeom prst="rect">
            <a:avLst/>
          </a:prstGeom>
        </p:spPr>
      </p:pic>
      <p:pic>
        <p:nvPicPr>
          <p:cNvPr id="5" name="Imagen 4">
            <a:extLst>
              <a:ext uri="{FF2B5EF4-FFF2-40B4-BE49-F238E27FC236}">
                <a16:creationId xmlns:a16="http://schemas.microsoft.com/office/drawing/2014/main" id="{B7C6A5D5-B5F8-89A3-41A0-8DDB51E9BE2F}"/>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97E43568-D8A6-A818-53BD-D8C6622E26B9}"/>
              </a:ext>
            </a:extLst>
          </p:cNvPr>
          <p:cNvSpPr/>
          <p:nvPr/>
        </p:nvSpPr>
        <p:spPr>
          <a:xfrm>
            <a:off x="5245217" y="371099"/>
            <a:ext cx="4139966"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58F47A5D-E7F8-DDA7-DF87-7AE8AB5DB527}"/>
              </a:ext>
            </a:extLst>
          </p:cNvPr>
          <p:cNvSpPr/>
          <p:nvPr/>
        </p:nvSpPr>
        <p:spPr>
          <a:xfrm>
            <a:off x="559356" y="1178600"/>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97AACB3D-59C7-816D-CF9F-5A524D182300}"/>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4" name="Imagen 3" descr="Texto&#10;&#10;El contenido generado por IA puede ser incorrecto.">
            <a:extLst>
              <a:ext uri="{FF2B5EF4-FFF2-40B4-BE49-F238E27FC236}">
                <a16:creationId xmlns:a16="http://schemas.microsoft.com/office/drawing/2014/main" id="{DBDA101B-60A5-771F-BD31-7B69E7D517CC}"/>
              </a:ext>
            </a:extLst>
          </p:cNvPr>
          <p:cNvPicPr>
            <a:picLocks noChangeAspect="1"/>
          </p:cNvPicPr>
          <p:nvPr/>
        </p:nvPicPr>
        <p:blipFill>
          <a:blip r:embed="rId5"/>
          <a:srcRect t="77071" b="12934"/>
          <a:stretch>
            <a:fillRect/>
          </a:stretch>
        </p:blipFill>
        <p:spPr>
          <a:xfrm>
            <a:off x="1014007" y="3629838"/>
            <a:ext cx="4507046" cy="1737400"/>
          </a:xfrm>
          <a:prstGeom prst="rect">
            <a:avLst/>
          </a:prstGeom>
        </p:spPr>
      </p:pic>
      <p:pic>
        <p:nvPicPr>
          <p:cNvPr id="9" name="Imagen 8" descr="Texto&#10;&#10;El contenido generado por IA puede ser incorrecto.">
            <a:extLst>
              <a:ext uri="{FF2B5EF4-FFF2-40B4-BE49-F238E27FC236}">
                <a16:creationId xmlns:a16="http://schemas.microsoft.com/office/drawing/2014/main" id="{1A99B023-DF65-59B9-C1B7-4F35F19BCA87}"/>
              </a:ext>
            </a:extLst>
          </p:cNvPr>
          <p:cNvPicPr>
            <a:picLocks noChangeAspect="1"/>
          </p:cNvPicPr>
          <p:nvPr/>
        </p:nvPicPr>
        <p:blipFill>
          <a:blip r:embed="rId6"/>
          <a:stretch>
            <a:fillRect/>
          </a:stretch>
        </p:blipFill>
        <p:spPr>
          <a:xfrm>
            <a:off x="6347474" y="1922265"/>
            <a:ext cx="7742591" cy="5357324"/>
          </a:xfrm>
          <a:prstGeom prst="rect">
            <a:avLst/>
          </a:prstGeom>
        </p:spPr>
      </p:pic>
      <p:sp>
        <p:nvSpPr>
          <p:cNvPr id="8" name="Flecha: a la derecha 7">
            <a:extLst>
              <a:ext uri="{FF2B5EF4-FFF2-40B4-BE49-F238E27FC236}">
                <a16:creationId xmlns:a16="http://schemas.microsoft.com/office/drawing/2014/main" id="{4663B999-F51C-60D9-C348-0B0770BC670D}"/>
              </a:ext>
            </a:extLst>
          </p:cNvPr>
          <p:cNvSpPr/>
          <p:nvPr/>
        </p:nvSpPr>
        <p:spPr>
          <a:xfrm>
            <a:off x="5521053" y="3970400"/>
            <a:ext cx="826421" cy="879392"/>
          </a:xfrm>
          <a:prstGeom prst="right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1ED26DFD-8DA2-4D62-A079-90B8592D4B5E}"/>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817480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F41A6-6B51-2F4B-4D03-562D878979D1}"/>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24B62E9D-D828-5EBB-2214-0627CC199BF0}"/>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F757BBDE-0A9E-6BE4-F14C-4FD83CE34D15}"/>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52266D26-5F76-5B94-221F-C45C4FA06203}"/>
              </a:ext>
            </a:extLst>
          </p:cNvPr>
          <p:cNvSpPr/>
          <p:nvPr/>
        </p:nvSpPr>
        <p:spPr>
          <a:xfrm>
            <a:off x="5326240" y="524838"/>
            <a:ext cx="3977920"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3C122133-D37E-2DB7-891C-3E26E97B3CD4}"/>
              </a:ext>
            </a:extLst>
          </p:cNvPr>
          <p:cNvSpPr/>
          <p:nvPr/>
        </p:nvSpPr>
        <p:spPr>
          <a:xfrm>
            <a:off x="698253" y="1604133"/>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F98D501C-4B44-8A19-E5C5-D24CC94DBF2C}"/>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6" name="Imagen 5" descr="Texto&#10;&#10;El contenido generado por IA puede ser incorrecto.">
            <a:extLst>
              <a:ext uri="{FF2B5EF4-FFF2-40B4-BE49-F238E27FC236}">
                <a16:creationId xmlns:a16="http://schemas.microsoft.com/office/drawing/2014/main" id="{2BCD5679-8185-A761-03C4-58BA2B6C9A13}"/>
              </a:ext>
            </a:extLst>
          </p:cNvPr>
          <p:cNvPicPr>
            <a:picLocks noChangeAspect="1"/>
          </p:cNvPicPr>
          <p:nvPr/>
        </p:nvPicPr>
        <p:blipFill>
          <a:blip r:embed="rId5"/>
          <a:stretch>
            <a:fillRect/>
          </a:stretch>
        </p:blipFill>
        <p:spPr>
          <a:xfrm>
            <a:off x="559356" y="2604757"/>
            <a:ext cx="6181950" cy="4099671"/>
          </a:xfrm>
          <a:prstGeom prst="rect">
            <a:avLst/>
          </a:prstGeom>
        </p:spPr>
      </p:pic>
      <p:pic>
        <p:nvPicPr>
          <p:cNvPr id="10" name="Imagen 9" descr="Texto&#10;&#10;El contenido generado por IA puede ser incorrecto.">
            <a:extLst>
              <a:ext uri="{FF2B5EF4-FFF2-40B4-BE49-F238E27FC236}">
                <a16:creationId xmlns:a16="http://schemas.microsoft.com/office/drawing/2014/main" id="{49D7FAE5-EE43-5A30-F945-3E8DBF893715}"/>
              </a:ext>
            </a:extLst>
          </p:cNvPr>
          <p:cNvPicPr>
            <a:picLocks noChangeAspect="1"/>
          </p:cNvPicPr>
          <p:nvPr/>
        </p:nvPicPr>
        <p:blipFill>
          <a:blip r:embed="rId6"/>
          <a:stretch>
            <a:fillRect/>
          </a:stretch>
        </p:blipFill>
        <p:spPr>
          <a:xfrm>
            <a:off x="7112080" y="2522172"/>
            <a:ext cx="7200639" cy="4270442"/>
          </a:xfrm>
          <a:prstGeom prst="rect">
            <a:avLst/>
          </a:prstGeom>
        </p:spPr>
      </p:pic>
    </p:spTree>
    <p:extLst>
      <p:ext uri="{BB962C8B-B14F-4D97-AF65-F5344CB8AC3E}">
        <p14:creationId xmlns:p14="http://schemas.microsoft.com/office/powerpoint/2010/main" val="4032851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D4F43-1299-6DFC-ED16-DA187DAB10FC}"/>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236373A0-7978-6467-97E1-B3F63AC7A206}"/>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5ECA717E-61EF-6736-D23D-018465D5830D}"/>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73918773-07B0-D69F-E4BB-C9578BB98128}"/>
              </a:ext>
            </a:extLst>
          </p:cNvPr>
          <p:cNvSpPr/>
          <p:nvPr/>
        </p:nvSpPr>
        <p:spPr>
          <a:xfrm>
            <a:off x="5424625" y="367141"/>
            <a:ext cx="3781150"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AC52464B-1FC2-15C6-82F2-899B872D0F84}"/>
              </a:ext>
            </a:extLst>
          </p:cNvPr>
          <p:cNvSpPr/>
          <p:nvPr/>
        </p:nvSpPr>
        <p:spPr>
          <a:xfrm>
            <a:off x="790851" y="1474052"/>
            <a:ext cx="10320846" cy="23005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E88EB4A6-92F4-36E9-1108-238A45E5061F}"/>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8" name="Imagen 7" descr="Texto&#10;&#10;El contenido generado por IA puede ser incorrecto.">
            <a:extLst>
              <a:ext uri="{FF2B5EF4-FFF2-40B4-BE49-F238E27FC236}">
                <a16:creationId xmlns:a16="http://schemas.microsoft.com/office/drawing/2014/main" id="{717082BB-92E6-0D8A-82F9-A43B0B0BF77D}"/>
              </a:ext>
            </a:extLst>
          </p:cNvPr>
          <p:cNvPicPr>
            <a:picLocks noChangeAspect="1"/>
          </p:cNvPicPr>
          <p:nvPr/>
        </p:nvPicPr>
        <p:blipFill>
          <a:blip r:embed="rId5"/>
          <a:srcRect t="87260" b="468"/>
          <a:stretch>
            <a:fillRect/>
          </a:stretch>
        </p:blipFill>
        <p:spPr>
          <a:xfrm>
            <a:off x="1186859" y="3412422"/>
            <a:ext cx="4507046" cy="2133165"/>
          </a:xfrm>
          <a:prstGeom prst="rect">
            <a:avLst/>
          </a:prstGeom>
        </p:spPr>
      </p:pic>
      <p:pic>
        <p:nvPicPr>
          <p:cNvPr id="5" name="Imagen 4" descr="Texto&#10;&#10;El contenido generado por IA puede ser incorrecto.">
            <a:extLst>
              <a:ext uri="{FF2B5EF4-FFF2-40B4-BE49-F238E27FC236}">
                <a16:creationId xmlns:a16="http://schemas.microsoft.com/office/drawing/2014/main" id="{6FD27E29-1B04-7620-C3DE-84FB5C80AAA0}"/>
              </a:ext>
            </a:extLst>
          </p:cNvPr>
          <p:cNvPicPr>
            <a:picLocks noChangeAspect="1"/>
          </p:cNvPicPr>
          <p:nvPr/>
        </p:nvPicPr>
        <p:blipFill>
          <a:blip r:embed="rId6"/>
          <a:stretch>
            <a:fillRect/>
          </a:stretch>
        </p:blipFill>
        <p:spPr>
          <a:xfrm>
            <a:off x="6655243" y="2212340"/>
            <a:ext cx="5052498" cy="4572396"/>
          </a:xfrm>
          <a:prstGeom prst="rect">
            <a:avLst/>
          </a:prstGeom>
        </p:spPr>
      </p:pic>
      <p:sp>
        <p:nvSpPr>
          <p:cNvPr id="9" name="Flecha: a la derecha 8">
            <a:extLst>
              <a:ext uri="{FF2B5EF4-FFF2-40B4-BE49-F238E27FC236}">
                <a16:creationId xmlns:a16="http://schemas.microsoft.com/office/drawing/2014/main" id="{183BE29B-D175-2DB4-8FFD-80E89091D3FE}"/>
              </a:ext>
            </a:extLst>
          </p:cNvPr>
          <p:cNvSpPr/>
          <p:nvPr/>
        </p:nvSpPr>
        <p:spPr>
          <a:xfrm>
            <a:off x="5693905" y="3928115"/>
            <a:ext cx="949963" cy="1006998"/>
          </a:xfrm>
          <a:prstGeom prst="right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A018BD84-7C48-605F-8488-44407FE50E21}"/>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3068709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DE2776A-FD19-B868-AAD7-191AEB0C41F3}"/>
              </a:ext>
            </a:extLst>
          </p:cNvPr>
          <p:cNvPicPr>
            <a:picLocks noChangeAspect="1"/>
          </p:cNvPicPr>
          <p:nvPr/>
        </p:nvPicPr>
        <p:blipFill>
          <a:blip r:embed="rId2"/>
          <a:stretch>
            <a:fillRect/>
          </a:stretch>
        </p:blipFill>
        <p:spPr>
          <a:xfrm>
            <a:off x="0" y="0"/>
            <a:ext cx="14630400" cy="8553450"/>
          </a:xfrm>
          <a:prstGeom prst="rect">
            <a:avLst/>
          </a:prstGeom>
        </p:spPr>
      </p:pic>
      <p:sp>
        <p:nvSpPr>
          <p:cNvPr id="2" name="Text 0">
            <a:extLst>
              <a:ext uri="{FF2B5EF4-FFF2-40B4-BE49-F238E27FC236}">
                <a16:creationId xmlns:a16="http://schemas.microsoft.com/office/drawing/2014/main" id="{6228CA77-0F90-F332-5C51-EE77617D3325}"/>
              </a:ext>
            </a:extLst>
          </p:cNvPr>
          <p:cNvSpPr/>
          <p:nvPr/>
        </p:nvSpPr>
        <p:spPr>
          <a:xfrm>
            <a:off x="609600" y="3922335"/>
            <a:ext cx="3546764" cy="708779"/>
          </a:xfrm>
          <a:prstGeom prst="rect">
            <a:avLst/>
          </a:prstGeom>
          <a:noFill/>
          <a:ln/>
        </p:spPr>
        <p:txBody>
          <a:bodyPr wrap="none" lIns="0" tIns="0" rIns="0" bIns="0" rtlCol="0" anchor="t"/>
          <a:lstStyle/>
          <a:p>
            <a:pPr marL="0" indent="0" algn="l">
              <a:lnSpc>
                <a:spcPts val="5550"/>
              </a:lnSpc>
              <a:buNone/>
            </a:pPr>
            <a:r>
              <a:rPr lang="en-US" sz="4450" dirty="0" err="1">
                <a:solidFill>
                  <a:srgbClr val="091C53"/>
                </a:solidFill>
                <a:latin typeface="Instrument Sans Semi Bold" pitchFamily="34" charset="0"/>
              </a:rPr>
              <a:t>Contenido</a:t>
            </a:r>
            <a:endParaRPr lang="en-US" sz="4450" dirty="0"/>
          </a:p>
        </p:txBody>
      </p:sp>
      <p:pic>
        <p:nvPicPr>
          <p:cNvPr id="4" name="Imagen 3">
            <a:extLst>
              <a:ext uri="{FF2B5EF4-FFF2-40B4-BE49-F238E27FC236}">
                <a16:creationId xmlns:a16="http://schemas.microsoft.com/office/drawing/2014/main" id="{1EC3371A-AE33-E05B-D2CA-701235BE2E05}"/>
              </a:ext>
            </a:extLst>
          </p:cNvPr>
          <p:cNvPicPr>
            <a:picLocks noChangeAspect="1"/>
          </p:cNvPicPr>
          <p:nvPr/>
        </p:nvPicPr>
        <p:blipFill>
          <a:blip r:embed="rId3"/>
          <a:stretch>
            <a:fillRect/>
          </a:stretch>
        </p:blipFill>
        <p:spPr>
          <a:xfrm>
            <a:off x="11829978" y="5895915"/>
            <a:ext cx="2800422" cy="2333685"/>
          </a:xfrm>
          <a:prstGeom prst="rect">
            <a:avLst/>
          </a:prstGeom>
        </p:spPr>
      </p:pic>
      <p:sp>
        <p:nvSpPr>
          <p:cNvPr id="11" name="Text 4">
            <a:extLst>
              <a:ext uri="{FF2B5EF4-FFF2-40B4-BE49-F238E27FC236}">
                <a16:creationId xmlns:a16="http://schemas.microsoft.com/office/drawing/2014/main" id="{7053B0C8-0D3F-71CE-EA10-2DF4389CC615}"/>
              </a:ext>
            </a:extLst>
          </p:cNvPr>
          <p:cNvSpPr/>
          <p:nvPr/>
        </p:nvSpPr>
        <p:spPr>
          <a:xfrm>
            <a:off x="6270544" y="1714261"/>
            <a:ext cx="3372218" cy="588407"/>
          </a:xfrm>
          <a:prstGeom prst="rect">
            <a:avLst/>
          </a:prstGeom>
          <a:noFill/>
          <a:ln/>
        </p:spPr>
        <p:txBody>
          <a:bodyPr wrap="none" lIns="0" tIns="0" rIns="0" bIns="0" rtlCol="0" anchor="t"/>
          <a:lstStyle/>
          <a:p>
            <a:pPr marL="0" indent="0" algn="l">
              <a:lnSpc>
                <a:spcPts val="2050"/>
              </a:lnSpc>
              <a:buNone/>
            </a:pPr>
            <a:endParaRPr lang="en-US" sz="3200" dirty="0">
              <a:solidFill>
                <a:srgbClr val="1E3063"/>
              </a:solidFill>
              <a:latin typeface="Instrument Sans Semi Bold" pitchFamily="34" charset="0"/>
            </a:endParaRPr>
          </a:p>
          <a:p>
            <a:pPr marL="0" indent="0" algn="l">
              <a:lnSpc>
                <a:spcPts val="2050"/>
              </a:lnSpc>
              <a:buNone/>
            </a:pPr>
            <a:r>
              <a:rPr lang="en-US" sz="3200" dirty="0" err="1">
                <a:solidFill>
                  <a:srgbClr val="1E3063"/>
                </a:solidFill>
                <a:latin typeface="Instrument Sans Semi Bold" pitchFamily="34" charset="0"/>
              </a:rPr>
              <a:t>Objetivo</a:t>
            </a:r>
            <a:r>
              <a:rPr lang="en-US" sz="3200" dirty="0">
                <a:solidFill>
                  <a:srgbClr val="1E3063"/>
                </a:solidFill>
                <a:latin typeface="Instrument Sans Semi Bold" pitchFamily="34" charset="0"/>
              </a:rPr>
              <a:t> General</a:t>
            </a:r>
            <a:endParaRPr lang="en-US" sz="3200" dirty="0"/>
          </a:p>
        </p:txBody>
      </p:sp>
      <p:sp>
        <p:nvSpPr>
          <p:cNvPr id="13" name="Text 4">
            <a:extLst>
              <a:ext uri="{FF2B5EF4-FFF2-40B4-BE49-F238E27FC236}">
                <a16:creationId xmlns:a16="http://schemas.microsoft.com/office/drawing/2014/main" id="{8A5B82F7-95A7-DEC9-A9A2-E6B9C4C1AA7A}"/>
              </a:ext>
            </a:extLst>
          </p:cNvPr>
          <p:cNvSpPr/>
          <p:nvPr/>
        </p:nvSpPr>
        <p:spPr>
          <a:xfrm>
            <a:off x="6270546" y="2868929"/>
            <a:ext cx="4245054" cy="588407"/>
          </a:xfrm>
          <a:prstGeom prst="rect">
            <a:avLst/>
          </a:prstGeom>
          <a:noFill/>
          <a:ln/>
        </p:spPr>
        <p:txBody>
          <a:bodyPr wrap="none" lIns="0" tIns="0" rIns="0" bIns="0" rtlCol="0" anchor="t"/>
          <a:lstStyle/>
          <a:p>
            <a:pPr marL="0" indent="0" algn="l">
              <a:lnSpc>
                <a:spcPts val="2050"/>
              </a:lnSpc>
              <a:buNone/>
            </a:pPr>
            <a:endParaRPr lang="en-US" sz="3200" dirty="0">
              <a:solidFill>
                <a:srgbClr val="1E3063"/>
              </a:solidFill>
              <a:latin typeface="Instrument Sans Semi Bold" pitchFamily="34" charset="0"/>
            </a:endParaRPr>
          </a:p>
          <a:p>
            <a:pPr marL="0" indent="0" algn="l">
              <a:lnSpc>
                <a:spcPts val="2050"/>
              </a:lnSpc>
              <a:buNone/>
            </a:pPr>
            <a:r>
              <a:rPr lang="en-US" sz="3200" dirty="0" err="1">
                <a:solidFill>
                  <a:srgbClr val="1E3063"/>
                </a:solidFill>
                <a:latin typeface="Instrument Sans Semi Bold" pitchFamily="34" charset="0"/>
              </a:rPr>
              <a:t>Objetivos</a:t>
            </a:r>
            <a:r>
              <a:rPr lang="en-US" sz="3200" dirty="0">
                <a:solidFill>
                  <a:srgbClr val="1E3063"/>
                </a:solidFill>
                <a:latin typeface="Instrument Sans Semi Bold" pitchFamily="34" charset="0"/>
              </a:rPr>
              <a:t> </a:t>
            </a:r>
            <a:r>
              <a:rPr lang="en-US" sz="3200" dirty="0" err="1">
                <a:solidFill>
                  <a:srgbClr val="1E3063"/>
                </a:solidFill>
                <a:latin typeface="Instrument Sans Semi Bold" pitchFamily="34" charset="0"/>
              </a:rPr>
              <a:t>Especificos</a:t>
            </a:r>
            <a:endParaRPr lang="en-US" sz="3200" dirty="0"/>
          </a:p>
        </p:txBody>
      </p:sp>
      <p:sp>
        <p:nvSpPr>
          <p:cNvPr id="14" name="Text 4">
            <a:extLst>
              <a:ext uri="{FF2B5EF4-FFF2-40B4-BE49-F238E27FC236}">
                <a16:creationId xmlns:a16="http://schemas.microsoft.com/office/drawing/2014/main" id="{831D8E34-C1E4-EFE0-3EDC-ADBD4DDCFC38}"/>
              </a:ext>
            </a:extLst>
          </p:cNvPr>
          <p:cNvSpPr/>
          <p:nvPr/>
        </p:nvSpPr>
        <p:spPr>
          <a:xfrm>
            <a:off x="6270546" y="4114800"/>
            <a:ext cx="3372218" cy="588407"/>
          </a:xfrm>
          <a:prstGeom prst="rect">
            <a:avLst/>
          </a:prstGeom>
          <a:noFill/>
          <a:ln/>
        </p:spPr>
        <p:txBody>
          <a:bodyPr wrap="none" lIns="0" tIns="0" rIns="0" bIns="0" rtlCol="0" anchor="t"/>
          <a:lstStyle/>
          <a:p>
            <a:pPr marL="0" indent="0" algn="l">
              <a:lnSpc>
                <a:spcPts val="2050"/>
              </a:lnSpc>
              <a:buNone/>
            </a:pPr>
            <a:r>
              <a:rPr lang="en-US" sz="3200" dirty="0" err="1">
                <a:solidFill>
                  <a:srgbClr val="1E3063"/>
                </a:solidFill>
                <a:latin typeface="Instrument Sans Semi Bold" pitchFamily="34" charset="0"/>
              </a:rPr>
              <a:t>Justificacion</a:t>
            </a:r>
            <a:endParaRPr lang="en-US" sz="3200" dirty="0">
              <a:solidFill>
                <a:srgbClr val="1E3063"/>
              </a:solidFill>
              <a:latin typeface="Instrument Sans Semi Bold" pitchFamily="34" charset="0"/>
            </a:endParaRPr>
          </a:p>
        </p:txBody>
      </p:sp>
      <p:sp>
        <p:nvSpPr>
          <p:cNvPr id="15" name="Text 4">
            <a:extLst>
              <a:ext uri="{FF2B5EF4-FFF2-40B4-BE49-F238E27FC236}">
                <a16:creationId xmlns:a16="http://schemas.microsoft.com/office/drawing/2014/main" id="{90BA9D43-E78C-C0AA-D858-50F6DA450212}"/>
              </a:ext>
            </a:extLst>
          </p:cNvPr>
          <p:cNvSpPr/>
          <p:nvPr/>
        </p:nvSpPr>
        <p:spPr>
          <a:xfrm>
            <a:off x="6280190" y="5096946"/>
            <a:ext cx="3372218" cy="588407"/>
          </a:xfrm>
          <a:prstGeom prst="rect">
            <a:avLst/>
          </a:prstGeom>
          <a:noFill/>
          <a:ln/>
        </p:spPr>
        <p:txBody>
          <a:bodyPr wrap="none" lIns="0" tIns="0" rIns="0" bIns="0" rtlCol="0" anchor="t"/>
          <a:lstStyle/>
          <a:p>
            <a:pPr marL="0" indent="0" algn="l">
              <a:lnSpc>
                <a:spcPts val="2050"/>
              </a:lnSpc>
              <a:buNone/>
            </a:pPr>
            <a:r>
              <a:rPr lang="en-US" sz="3200" dirty="0" err="1">
                <a:solidFill>
                  <a:srgbClr val="1E3063"/>
                </a:solidFill>
                <a:latin typeface="Instrument Sans Semi Bold" pitchFamily="34" charset="0"/>
              </a:rPr>
              <a:t>Estructura</a:t>
            </a:r>
            <a:r>
              <a:rPr lang="en-US" sz="3200" dirty="0">
                <a:solidFill>
                  <a:srgbClr val="1E3063"/>
                </a:solidFill>
                <a:latin typeface="Instrument Sans Semi Bold" pitchFamily="34" charset="0"/>
              </a:rPr>
              <a:t> Modular</a:t>
            </a:r>
          </a:p>
        </p:txBody>
      </p:sp>
      <p:sp>
        <p:nvSpPr>
          <p:cNvPr id="16" name="Text 4">
            <a:extLst>
              <a:ext uri="{FF2B5EF4-FFF2-40B4-BE49-F238E27FC236}">
                <a16:creationId xmlns:a16="http://schemas.microsoft.com/office/drawing/2014/main" id="{346C9F80-156B-99FF-0AA3-28365697DD22}"/>
              </a:ext>
            </a:extLst>
          </p:cNvPr>
          <p:cNvSpPr/>
          <p:nvPr/>
        </p:nvSpPr>
        <p:spPr>
          <a:xfrm>
            <a:off x="6270546" y="6000750"/>
            <a:ext cx="3372218" cy="588407"/>
          </a:xfrm>
          <a:prstGeom prst="rect">
            <a:avLst/>
          </a:prstGeom>
          <a:noFill/>
          <a:ln/>
        </p:spPr>
        <p:txBody>
          <a:bodyPr wrap="none" lIns="0" tIns="0" rIns="0" bIns="0" rtlCol="0" anchor="t"/>
          <a:lstStyle/>
          <a:p>
            <a:pPr marL="0" indent="0" algn="l">
              <a:lnSpc>
                <a:spcPts val="2050"/>
              </a:lnSpc>
              <a:buNone/>
            </a:pPr>
            <a:endParaRPr lang="en-US" sz="3200" dirty="0">
              <a:solidFill>
                <a:srgbClr val="1E3063"/>
              </a:solidFill>
              <a:latin typeface="Instrument Sans Semi Bold" pitchFamily="34" charset="0"/>
            </a:endParaRPr>
          </a:p>
          <a:p>
            <a:pPr marL="0" indent="0" algn="l">
              <a:lnSpc>
                <a:spcPts val="2050"/>
              </a:lnSpc>
              <a:buNone/>
            </a:pPr>
            <a:r>
              <a:rPr lang="en-US" sz="3200" dirty="0" err="1">
                <a:solidFill>
                  <a:srgbClr val="1E3063"/>
                </a:solidFill>
                <a:latin typeface="Instrument Sans Semi Bold" pitchFamily="34" charset="0"/>
              </a:rPr>
              <a:t>Estructura</a:t>
            </a:r>
            <a:r>
              <a:rPr lang="en-US" sz="3200" dirty="0">
                <a:solidFill>
                  <a:srgbClr val="1E3063"/>
                </a:solidFill>
                <a:latin typeface="Instrument Sans Semi Bold" pitchFamily="34" charset="0"/>
              </a:rPr>
              <a:t> de </a:t>
            </a:r>
            <a:r>
              <a:rPr lang="en-US" sz="3200" dirty="0" err="1">
                <a:solidFill>
                  <a:srgbClr val="1E3063"/>
                </a:solidFill>
                <a:latin typeface="Instrument Sans Semi Bold" pitchFamily="34" charset="0"/>
              </a:rPr>
              <a:t>clases</a:t>
            </a:r>
            <a:r>
              <a:rPr lang="en-US" sz="3200" dirty="0">
                <a:solidFill>
                  <a:srgbClr val="1E3063"/>
                </a:solidFill>
                <a:latin typeface="Instrument Sans Semi Bold" pitchFamily="34" charset="0"/>
              </a:rPr>
              <a:t> </a:t>
            </a:r>
          </a:p>
        </p:txBody>
      </p:sp>
      <p:sp>
        <p:nvSpPr>
          <p:cNvPr id="21" name="Text 4">
            <a:extLst>
              <a:ext uri="{FF2B5EF4-FFF2-40B4-BE49-F238E27FC236}">
                <a16:creationId xmlns:a16="http://schemas.microsoft.com/office/drawing/2014/main" id="{BA5688D2-A2FD-5FC5-E9E1-01C5ABDBEBFA}"/>
              </a:ext>
            </a:extLst>
          </p:cNvPr>
          <p:cNvSpPr/>
          <p:nvPr/>
        </p:nvSpPr>
        <p:spPr>
          <a:xfrm>
            <a:off x="4987943" y="1769268"/>
            <a:ext cx="841355" cy="512207"/>
          </a:xfrm>
          <a:prstGeom prst="rect">
            <a:avLst/>
          </a:prstGeom>
          <a:noFill/>
          <a:ln/>
        </p:spPr>
        <p:txBody>
          <a:bodyPr wrap="none" lIns="0" tIns="0" rIns="0" bIns="0" rtlCol="0" anchor="t"/>
          <a:lstStyle/>
          <a:p>
            <a:pPr marL="0" indent="0" algn="l">
              <a:lnSpc>
                <a:spcPts val="2050"/>
              </a:lnSpc>
              <a:buNone/>
            </a:pPr>
            <a:endParaRPr lang="en-US" sz="3200" dirty="0">
              <a:solidFill>
                <a:schemeClr val="accent5">
                  <a:lumMod val="75000"/>
                </a:schemeClr>
              </a:solidFill>
              <a:latin typeface="Instrument Sans Semi Bold" pitchFamily="34" charset="0"/>
            </a:endParaRPr>
          </a:p>
          <a:p>
            <a:pPr marL="0" indent="0" algn="l">
              <a:lnSpc>
                <a:spcPts val="2050"/>
              </a:lnSpc>
              <a:buNone/>
            </a:pPr>
            <a:r>
              <a:rPr lang="en-US" sz="3200" dirty="0">
                <a:solidFill>
                  <a:schemeClr val="accent5">
                    <a:lumMod val="75000"/>
                  </a:schemeClr>
                </a:solidFill>
                <a:latin typeface="Instrument Sans Semi Bold" pitchFamily="34" charset="0"/>
              </a:rPr>
              <a:t>01</a:t>
            </a:r>
          </a:p>
        </p:txBody>
      </p:sp>
      <p:sp>
        <p:nvSpPr>
          <p:cNvPr id="22" name="Text 4">
            <a:extLst>
              <a:ext uri="{FF2B5EF4-FFF2-40B4-BE49-F238E27FC236}">
                <a16:creationId xmlns:a16="http://schemas.microsoft.com/office/drawing/2014/main" id="{CE18B920-E56F-A059-08A7-82133BC80F24}"/>
              </a:ext>
            </a:extLst>
          </p:cNvPr>
          <p:cNvSpPr/>
          <p:nvPr/>
        </p:nvSpPr>
        <p:spPr>
          <a:xfrm>
            <a:off x="4987944" y="2885836"/>
            <a:ext cx="841355" cy="512207"/>
          </a:xfrm>
          <a:prstGeom prst="rect">
            <a:avLst/>
          </a:prstGeom>
          <a:noFill/>
          <a:ln/>
        </p:spPr>
        <p:txBody>
          <a:bodyPr wrap="none" lIns="0" tIns="0" rIns="0" bIns="0" rtlCol="0" anchor="t"/>
          <a:lstStyle/>
          <a:p>
            <a:pPr marL="0" indent="0" algn="l">
              <a:lnSpc>
                <a:spcPts val="2050"/>
              </a:lnSpc>
              <a:buNone/>
            </a:pPr>
            <a:endParaRPr lang="en-US" sz="3200" dirty="0">
              <a:solidFill>
                <a:srgbClr val="1E3063"/>
              </a:solidFill>
              <a:latin typeface="Instrument Sans Semi Bold" pitchFamily="34" charset="0"/>
            </a:endParaRPr>
          </a:p>
          <a:p>
            <a:pPr marL="0" indent="0" algn="l">
              <a:lnSpc>
                <a:spcPts val="2050"/>
              </a:lnSpc>
              <a:buNone/>
            </a:pPr>
            <a:r>
              <a:rPr lang="en-US" sz="3200" dirty="0">
                <a:solidFill>
                  <a:schemeClr val="accent5">
                    <a:lumMod val="75000"/>
                  </a:schemeClr>
                </a:solidFill>
                <a:latin typeface="Instrument Sans Semi Bold" pitchFamily="34" charset="0"/>
              </a:rPr>
              <a:t>02</a:t>
            </a:r>
          </a:p>
        </p:txBody>
      </p:sp>
      <p:sp>
        <p:nvSpPr>
          <p:cNvPr id="23" name="Text 4">
            <a:extLst>
              <a:ext uri="{FF2B5EF4-FFF2-40B4-BE49-F238E27FC236}">
                <a16:creationId xmlns:a16="http://schemas.microsoft.com/office/drawing/2014/main" id="{9678D007-53F5-DC8D-ABF2-DC9485EA8AFC}"/>
              </a:ext>
            </a:extLst>
          </p:cNvPr>
          <p:cNvSpPr/>
          <p:nvPr/>
        </p:nvSpPr>
        <p:spPr>
          <a:xfrm>
            <a:off x="4987945" y="3822621"/>
            <a:ext cx="841355" cy="512207"/>
          </a:xfrm>
          <a:prstGeom prst="rect">
            <a:avLst/>
          </a:prstGeom>
          <a:noFill/>
          <a:ln/>
        </p:spPr>
        <p:txBody>
          <a:bodyPr wrap="none" lIns="0" tIns="0" rIns="0" bIns="0" rtlCol="0" anchor="t"/>
          <a:lstStyle/>
          <a:p>
            <a:pPr marL="0" indent="0" algn="l">
              <a:lnSpc>
                <a:spcPts val="2050"/>
              </a:lnSpc>
              <a:buNone/>
            </a:pPr>
            <a:endParaRPr lang="en-US" sz="3200" dirty="0">
              <a:solidFill>
                <a:srgbClr val="1E3063"/>
              </a:solidFill>
              <a:latin typeface="Instrument Sans Semi Bold" pitchFamily="34" charset="0"/>
            </a:endParaRPr>
          </a:p>
          <a:p>
            <a:pPr marL="0" indent="0" algn="l">
              <a:lnSpc>
                <a:spcPts val="2050"/>
              </a:lnSpc>
              <a:buNone/>
            </a:pPr>
            <a:r>
              <a:rPr lang="en-US" sz="3200" dirty="0">
                <a:solidFill>
                  <a:schemeClr val="accent5">
                    <a:lumMod val="75000"/>
                  </a:schemeClr>
                </a:solidFill>
                <a:latin typeface="Instrument Sans Semi Bold" pitchFamily="34" charset="0"/>
              </a:rPr>
              <a:t>03</a:t>
            </a:r>
          </a:p>
        </p:txBody>
      </p:sp>
      <p:sp>
        <p:nvSpPr>
          <p:cNvPr id="24" name="Text 4">
            <a:extLst>
              <a:ext uri="{FF2B5EF4-FFF2-40B4-BE49-F238E27FC236}">
                <a16:creationId xmlns:a16="http://schemas.microsoft.com/office/drawing/2014/main" id="{64CF8602-439C-BCDA-4272-17FE05297EE5}"/>
              </a:ext>
            </a:extLst>
          </p:cNvPr>
          <p:cNvSpPr/>
          <p:nvPr/>
        </p:nvSpPr>
        <p:spPr>
          <a:xfrm>
            <a:off x="4987943" y="4861202"/>
            <a:ext cx="841355" cy="512207"/>
          </a:xfrm>
          <a:prstGeom prst="rect">
            <a:avLst/>
          </a:prstGeom>
          <a:noFill/>
          <a:ln/>
        </p:spPr>
        <p:txBody>
          <a:bodyPr wrap="none" lIns="0" tIns="0" rIns="0" bIns="0" rtlCol="0" anchor="t"/>
          <a:lstStyle/>
          <a:p>
            <a:pPr marL="0" indent="0" algn="l">
              <a:lnSpc>
                <a:spcPts val="2050"/>
              </a:lnSpc>
              <a:buNone/>
            </a:pPr>
            <a:endParaRPr lang="en-US" sz="3200" dirty="0">
              <a:solidFill>
                <a:srgbClr val="1E3063"/>
              </a:solidFill>
              <a:latin typeface="Instrument Sans Semi Bold" pitchFamily="34" charset="0"/>
            </a:endParaRPr>
          </a:p>
          <a:p>
            <a:pPr marL="0" indent="0" algn="l">
              <a:lnSpc>
                <a:spcPts val="2050"/>
              </a:lnSpc>
              <a:buNone/>
            </a:pPr>
            <a:r>
              <a:rPr lang="en-US" sz="3200" dirty="0">
                <a:solidFill>
                  <a:schemeClr val="accent5">
                    <a:lumMod val="75000"/>
                  </a:schemeClr>
                </a:solidFill>
                <a:latin typeface="Instrument Sans Semi Bold" pitchFamily="34" charset="0"/>
              </a:rPr>
              <a:t>04</a:t>
            </a:r>
          </a:p>
        </p:txBody>
      </p:sp>
      <p:sp>
        <p:nvSpPr>
          <p:cNvPr id="25" name="Text 4">
            <a:extLst>
              <a:ext uri="{FF2B5EF4-FFF2-40B4-BE49-F238E27FC236}">
                <a16:creationId xmlns:a16="http://schemas.microsoft.com/office/drawing/2014/main" id="{50B220A7-3949-9003-0929-4BC7A332CF0E}"/>
              </a:ext>
            </a:extLst>
          </p:cNvPr>
          <p:cNvSpPr/>
          <p:nvPr/>
        </p:nvSpPr>
        <p:spPr>
          <a:xfrm>
            <a:off x="5064143" y="5956577"/>
            <a:ext cx="841355" cy="512207"/>
          </a:xfrm>
          <a:prstGeom prst="rect">
            <a:avLst/>
          </a:prstGeom>
          <a:noFill/>
          <a:ln/>
        </p:spPr>
        <p:txBody>
          <a:bodyPr wrap="none" lIns="0" tIns="0" rIns="0" bIns="0" rtlCol="0" anchor="t"/>
          <a:lstStyle/>
          <a:p>
            <a:pPr marL="0" indent="0" algn="l">
              <a:lnSpc>
                <a:spcPts val="2050"/>
              </a:lnSpc>
              <a:buNone/>
            </a:pPr>
            <a:endParaRPr lang="en-US" sz="3200" dirty="0">
              <a:solidFill>
                <a:srgbClr val="1E3063"/>
              </a:solidFill>
              <a:latin typeface="Instrument Sans Semi Bold" pitchFamily="34" charset="0"/>
            </a:endParaRPr>
          </a:p>
          <a:p>
            <a:pPr marL="0" indent="0" algn="l">
              <a:lnSpc>
                <a:spcPts val="2050"/>
              </a:lnSpc>
              <a:buNone/>
            </a:pPr>
            <a:r>
              <a:rPr lang="en-US" sz="3200" dirty="0">
                <a:solidFill>
                  <a:schemeClr val="accent5">
                    <a:lumMod val="75000"/>
                  </a:schemeClr>
                </a:solidFill>
                <a:latin typeface="Instrument Sans Semi Bold" pitchFamily="34" charset="0"/>
              </a:rPr>
              <a:t>05</a:t>
            </a:r>
          </a:p>
        </p:txBody>
      </p:sp>
      <p:pic>
        <p:nvPicPr>
          <p:cNvPr id="27" name="Imagen 26">
            <a:extLst>
              <a:ext uri="{FF2B5EF4-FFF2-40B4-BE49-F238E27FC236}">
                <a16:creationId xmlns:a16="http://schemas.microsoft.com/office/drawing/2014/main" id="{4ADDBB1F-F22F-907A-127D-D904B054C19D}"/>
              </a:ext>
            </a:extLst>
          </p:cNvPr>
          <p:cNvPicPr>
            <a:picLocks noChangeAspect="1"/>
          </p:cNvPicPr>
          <p:nvPr/>
        </p:nvPicPr>
        <p:blipFill>
          <a:blip r:embed="rId4"/>
          <a:stretch>
            <a:fillRect/>
          </a:stretch>
        </p:blipFill>
        <p:spPr>
          <a:xfrm>
            <a:off x="860694" y="59623"/>
            <a:ext cx="5044804" cy="2299839"/>
          </a:xfrm>
          <a:prstGeom prst="rect">
            <a:avLst/>
          </a:prstGeom>
        </p:spPr>
      </p:pic>
      <p:sp>
        <p:nvSpPr>
          <p:cNvPr id="28" name="Text 4">
            <a:extLst>
              <a:ext uri="{FF2B5EF4-FFF2-40B4-BE49-F238E27FC236}">
                <a16:creationId xmlns:a16="http://schemas.microsoft.com/office/drawing/2014/main" id="{F39F820A-816B-5B9F-3125-67579C4EB4C5}"/>
              </a:ext>
            </a:extLst>
          </p:cNvPr>
          <p:cNvSpPr/>
          <p:nvPr/>
        </p:nvSpPr>
        <p:spPr>
          <a:xfrm>
            <a:off x="4987942" y="1782441"/>
            <a:ext cx="841355" cy="512207"/>
          </a:xfrm>
          <a:prstGeom prst="rect">
            <a:avLst/>
          </a:prstGeom>
          <a:noFill/>
          <a:ln/>
        </p:spPr>
        <p:txBody>
          <a:bodyPr wrap="none" lIns="0" tIns="0" rIns="0" bIns="0" rtlCol="0" anchor="t"/>
          <a:lstStyle/>
          <a:p>
            <a:pPr marL="0" indent="0" algn="l">
              <a:lnSpc>
                <a:spcPts val="2050"/>
              </a:lnSpc>
              <a:buNone/>
            </a:pPr>
            <a:endParaRPr lang="en-US" sz="3200" dirty="0">
              <a:solidFill>
                <a:srgbClr val="1E3063"/>
              </a:solidFill>
              <a:latin typeface="Instrument Sans Semi Bold" pitchFamily="34" charset="0"/>
            </a:endParaRPr>
          </a:p>
          <a:p>
            <a:pPr marL="0" indent="0" algn="l">
              <a:lnSpc>
                <a:spcPts val="2050"/>
              </a:lnSpc>
              <a:buNone/>
            </a:pPr>
            <a:r>
              <a:rPr lang="en-US" sz="3200" dirty="0">
                <a:solidFill>
                  <a:schemeClr val="accent5">
                    <a:lumMod val="75000"/>
                  </a:schemeClr>
                </a:solidFill>
                <a:latin typeface="Instrument Sans Semi Bold" pitchFamily="34" charset="0"/>
              </a:rPr>
              <a:t>01</a:t>
            </a:r>
          </a:p>
        </p:txBody>
      </p:sp>
    </p:spTree>
    <p:extLst>
      <p:ext uri="{BB962C8B-B14F-4D97-AF65-F5344CB8AC3E}">
        <p14:creationId xmlns:p14="http://schemas.microsoft.com/office/powerpoint/2010/main" val="733772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0502B-F13C-2968-C7CC-B78FF158B145}"/>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1839233F-B91B-06BB-A919-8FE391615C08}"/>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8DF07A26-8FFB-592D-734C-4ABF462992BF}"/>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FC6AA7C2-DCB1-942F-D9DF-A45CE16D4893}"/>
              </a:ext>
            </a:extLst>
          </p:cNvPr>
          <p:cNvSpPr/>
          <p:nvPr/>
        </p:nvSpPr>
        <p:spPr>
          <a:xfrm>
            <a:off x="5337814" y="371801"/>
            <a:ext cx="3954771"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48E4854B-2302-E099-DC0D-DAB755D5EC65}"/>
              </a:ext>
            </a:extLst>
          </p:cNvPr>
          <p:cNvSpPr/>
          <p:nvPr/>
        </p:nvSpPr>
        <p:spPr>
          <a:xfrm>
            <a:off x="559354" y="1443935"/>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4BC959BC-8EA7-3254-22CD-DE192173C119}"/>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6" name="Imagen 5" descr="Texto&#10;&#10;El contenido generado por IA puede ser incorrecto.">
            <a:extLst>
              <a:ext uri="{FF2B5EF4-FFF2-40B4-BE49-F238E27FC236}">
                <a16:creationId xmlns:a16="http://schemas.microsoft.com/office/drawing/2014/main" id="{A93C9D44-9571-C27A-DF37-FD92A4EC6F94}"/>
              </a:ext>
            </a:extLst>
          </p:cNvPr>
          <p:cNvPicPr>
            <a:picLocks noChangeAspect="1"/>
          </p:cNvPicPr>
          <p:nvPr/>
        </p:nvPicPr>
        <p:blipFill>
          <a:blip r:embed="rId5"/>
          <a:stretch>
            <a:fillRect/>
          </a:stretch>
        </p:blipFill>
        <p:spPr>
          <a:xfrm>
            <a:off x="1398841" y="2048891"/>
            <a:ext cx="5509737" cy="5532599"/>
          </a:xfrm>
          <a:prstGeom prst="rect">
            <a:avLst/>
          </a:prstGeom>
        </p:spPr>
      </p:pic>
      <p:pic>
        <p:nvPicPr>
          <p:cNvPr id="10" name="Imagen 9" descr="Texto&#10;&#10;El contenido generado por IA puede ser incorrecto.">
            <a:extLst>
              <a:ext uri="{FF2B5EF4-FFF2-40B4-BE49-F238E27FC236}">
                <a16:creationId xmlns:a16="http://schemas.microsoft.com/office/drawing/2014/main" id="{473D04F7-1D87-CB52-B454-88F063EDA4E2}"/>
              </a:ext>
            </a:extLst>
          </p:cNvPr>
          <p:cNvPicPr>
            <a:picLocks noChangeAspect="1"/>
          </p:cNvPicPr>
          <p:nvPr/>
        </p:nvPicPr>
        <p:blipFill>
          <a:blip r:embed="rId6"/>
          <a:stretch>
            <a:fillRect/>
          </a:stretch>
        </p:blipFill>
        <p:spPr>
          <a:xfrm>
            <a:off x="8051477" y="2318570"/>
            <a:ext cx="4305673" cy="4732430"/>
          </a:xfrm>
          <a:prstGeom prst="rect">
            <a:avLst/>
          </a:prstGeom>
        </p:spPr>
      </p:pic>
      <p:pic>
        <p:nvPicPr>
          <p:cNvPr id="8" name="Imagen 7">
            <a:extLst>
              <a:ext uri="{FF2B5EF4-FFF2-40B4-BE49-F238E27FC236}">
                <a16:creationId xmlns:a16="http://schemas.microsoft.com/office/drawing/2014/main" id="{1DAA5696-A420-08E6-A41C-A33413BFF9E0}"/>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2903247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CC996-A348-F0D4-4B25-B51BA7DE0225}"/>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FC8DA5D1-8432-B93D-1C67-3BCD2A32631D}"/>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86996EAC-FDEE-62DB-6709-0CAD1A4B1096}"/>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8662EEED-58ED-AD65-29F1-D5A3F2349E16}"/>
              </a:ext>
            </a:extLst>
          </p:cNvPr>
          <p:cNvSpPr/>
          <p:nvPr/>
        </p:nvSpPr>
        <p:spPr>
          <a:xfrm>
            <a:off x="5332027" y="342033"/>
            <a:ext cx="3966345"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0B2284B2-28ED-6BC4-27E6-9E22146ACAC5}"/>
              </a:ext>
            </a:extLst>
          </p:cNvPr>
          <p:cNvSpPr/>
          <p:nvPr/>
        </p:nvSpPr>
        <p:spPr>
          <a:xfrm>
            <a:off x="559356" y="1371422"/>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9CCE6353-F9A0-B20A-D2E8-EBBCF6E8EBA8}"/>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5" name="Imagen 4" descr="Texto&#10;&#10;El contenido generado por IA puede ser incorrecto.">
            <a:extLst>
              <a:ext uri="{FF2B5EF4-FFF2-40B4-BE49-F238E27FC236}">
                <a16:creationId xmlns:a16="http://schemas.microsoft.com/office/drawing/2014/main" id="{4A775A12-1E80-810C-F2E8-37CD4C8BB0B5}"/>
              </a:ext>
            </a:extLst>
          </p:cNvPr>
          <p:cNvPicPr>
            <a:picLocks noChangeAspect="1"/>
          </p:cNvPicPr>
          <p:nvPr/>
        </p:nvPicPr>
        <p:blipFill>
          <a:blip r:embed="rId5"/>
          <a:stretch>
            <a:fillRect/>
          </a:stretch>
        </p:blipFill>
        <p:spPr>
          <a:xfrm>
            <a:off x="5332027" y="1841795"/>
            <a:ext cx="3230710" cy="6045772"/>
          </a:xfrm>
          <a:prstGeom prst="rect">
            <a:avLst/>
          </a:prstGeom>
        </p:spPr>
      </p:pic>
      <p:pic>
        <p:nvPicPr>
          <p:cNvPr id="8" name="Imagen 7">
            <a:extLst>
              <a:ext uri="{FF2B5EF4-FFF2-40B4-BE49-F238E27FC236}">
                <a16:creationId xmlns:a16="http://schemas.microsoft.com/office/drawing/2014/main" id="{2D1B5ECF-374C-E440-42C1-5DE5E2D5C93F}"/>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33371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87D0-A95B-D9CD-7E1F-A4BE7EBDDA23}"/>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48B2205B-A656-6DED-3B63-A9D78C091E23}"/>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D20F68F5-9F3A-D6CC-E0AA-09D76BA6E087}"/>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DF0F9EC8-4265-C780-B967-6DC939419054}"/>
              </a:ext>
            </a:extLst>
          </p:cNvPr>
          <p:cNvSpPr/>
          <p:nvPr/>
        </p:nvSpPr>
        <p:spPr>
          <a:xfrm>
            <a:off x="5279941" y="467141"/>
            <a:ext cx="4070517"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2C650F9A-807B-33C8-D94A-AB0C80E257FD}"/>
              </a:ext>
            </a:extLst>
          </p:cNvPr>
          <p:cNvSpPr/>
          <p:nvPr/>
        </p:nvSpPr>
        <p:spPr>
          <a:xfrm>
            <a:off x="559354" y="1373619"/>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22C0C6CC-87B2-0178-5A3F-FCFC16F8DF0A}"/>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6" name="Imagen 5" descr="Texto&#10;&#10;El contenido generado por IA puede ser incorrecto.">
            <a:extLst>
              <a:ext uri="{FF2B5EF4-FFF2-40B4-BE49-F238E27FC236}">
                <a16:creationId xmlns:a16="http://schemas.microsoft.com/office/drawing/2014/main" id="{54CC7C70-CFB4-044F-EB03-15F8C990DA60}"/>
              </a:ext>
            </a:extLst>
          </p:cNvPr>
          <p:cNvPicPr>
            <a:picLocks noChangeAspect="1"/>
          </p:cNvPicPr>
          <p:nvPr/>
        </p:nvPicPr>
        <p:blipFill>
          <a:blip r:embed="rId5"/>
          <a:stretch>
            <a:fillRect/>
          </a:stretch>
        </p:blipFill>
        <p:spPr>
          <a:xfrm>
            <a:off x="1647213" y="3569519"/>
            <a:ext cx="3624194" cy="1946065"/>
          </a:xfrm>
          <a:prstGeom prst="rect">
            <a:avLst/>
          </a:prstGeom>
        </p:spPr>
      </p:pic>
      <p:sp>
        <p:nvSpPr>
          <p:cNvPr id="8" name="Flecha: a la derecha 7">
            <a:extLst>
              <a:ext uri="{FF2B5EF4-FFF2-40B4-BE49-F238E27FC236}">
                <a16:creationId xmlns:a16="http://schemas.microsoft.com/office/drawing/2014/main" id="{39AA7744-11EA-7C94-098D-38C2C92150C1}"/>
              </a:ext>
            </a:extLst>
          </p:cNvPr>
          <p:cNvSpPr/>
          <p:nvPr/>
        </p:nvSpPr>
        <p:spPr>
          <a:xfrm>
            <a:off x="5255842" y="4114800"/>
            <a:ext cx="994487" cy="1006998"/>
          </a:xfrm>
          <a:prstGeom prst="right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CB4A66CD-2B2F-FEEA-6394-F1A8DA34E837}"/>
              </a:ext>
            </a:extLst>
          </p:cNvPr>
          <p:cNvPicPr>
            <a:picLocks noChangeAspect="1"/>
          </p:cNvPicPr>
          <p:nvPr/>
        </p:nvPicPr>
        <p:blipFill>
          <a:blip r:embed="rId4"/>
          <a:stretch>
            <a:fillRect/>
          </a:stretch>
        </p:blipFill>
        <p:spPr>
          <a:xfrm rot="10800000">
            <a:off x="11707742" y="7292967"/>
            <a:ext cx="2922658" cy="1260483"/>
          </a:xfrm>
          <a:prstGeom prst="rect">
            <a:avLst/>
          </a:prstGeom>
        </p:spPr>
      </p:pic>
      <p:pic>
        <p:nvPicPr>
          <p:cNvPr id="9" name="Imagen 8" descr="Texto&#10;&#10;El contenido generado por IA puede ser incorrecto.">
            <a:extLst>
              <a:ext uri="{FF2B5EF4-FFF2-40B4-BE49-F238E27FC236}">
                <a16:creationId xmlns:a16="http://schemas.microsoft.com/office/drawing/2014/main" id="{5CD38862-5656-36DB-64DB-C88B997EEE1E}"/>
              </a:ext>
            </a:extLst>
          </p:cNvPr>
          <p:cNvPicPr>
            <a:picLocks noChangeAspect="1"/>
          </p:cNvPicPr>
          <p:nvPr/>
        </p:nvPicPr>
        <p:blipFill>
          <a:blip r:embed="rId6"/>
          <a:stretch>
            <a:fillRect/>
          </a:stretch>
        </p:blipFill>
        <p:spPr>
          <a:xfrm>
            <a:off x="6264095" y="1689734"/>
            <a:ext cx="7189725" cy="5966937"/>
          </a:xfrm>
          <a:prstGeom prst="rect">
            <a:avLst/>
          </a:prstGeom>
        </p:spPr>
      </p:pic>
    </p:spTree>
    <p:extLst>
      <p:ext uri="{BB962C8B-B14F-4D97-AF65-F5344CB8AC3E}">
        <p14:creationId xmlns:p14="http://schemas.microsoft.com/office/powerpoint/2010/main" val="221268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A9D3A-C58C-4E91-B8CE-36A1F140715C}"/>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9DEFF1C0-FB19-B53E-0E54-9C76865AE3BB}"/>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E588E9A7-5DAF-54CB-5469-75991EDC8E63}"/>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795A013C-E418-4272-AA38-6D2C0B65D1EB}"/>
              </a:ext>
            </a:extLst>
          </p:cNvPr>
          <p:cNvSpPr/>
          <p:nvPr/>
        </p:nvSpPr>
        <p:spPr>
          <a:xfrm>
            <a:off x="5293401" y="461146"/>
            <a:ext cx="6552724"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34A9BDCD-2139-F3A8-0E56-B6352E0907FC}"/>
              </a:ext>
            </a:extLst>
          </p:cNvPr>
          <p:cNvSpPr/>
          <p:nvPr/>
        </p:nvSpPr>
        <p:spPr>
          <a:xfrm>
            <a:off x="559356" y="1178600"/>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55166EC4-1E0B-69F1-56D5-F446A3FF48FD}"/>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5" name="Imagen 4" descr="Texto&#10;&#10;El contenido generado por IA puede ser incorrecto.">
            <a:extLst>
              <a:ext uri="{FF2B5EF4-FFF2-40B4-BE49-F238E27FC236}">
                <a16:creationId xmlns:a16="http://schemas.microsoft.com/office/drawing/2014/main" id="{940BC890-B6B2-31C8-97FD-B87F28BC7AB8}"/>
              </a:ext>
            </a:extLst>
          </p:cNvPr>
          <p:cNvPicPr>
            <a:picLocks noChangeAspect="1"/>
          </p:cNvPicPr>
          <p:nvPr/>
        </p:nvPicPr>
        <p:blipFill>
          <a:blip r:embed="rId5"/>
          <a:stretch>
            <a:fillRect/>
          </a:stretch>
        </p:blipFill>
        <p:spPr>
          <a:xfrm>
            <a:off x="809192" y="2018144"/>
            <a:ext cx="6302888" cy="5277601"/>
          </a:xfrm>
          <a:prstGeom prst="rect">
            <a:avLst/>
          </a:prstGeom>
        </p:spPr>
      </p:pic>
      <p:pic>
        <p:nvPicPr>
          <p:cNvPr id="10" name="Imagen 9" descr="Texto&#10;&#10;El contenido generado por IA puede ser incorrecto.">
            <a:extLst>
              <a:ext uri="{FF2B5EF4-FFF2-40B4-BE49-F238E27FC236}">
                <a16:creationId xmlns:a16="http://schemas.microsoft.com/office/drawing/2014/main" id="{9701F7B0-6FC2-F80E-2769-40315636D9CE}"/>
              </a:ext>
            </a:extLst>
          </p:cNvPr>
          <p:cNvPicPr>
            <a:picLocks noChangeAspect="1"/>
          </p:cNvPicPr>
          <p:nvPr/>
        </p:nvPicPr>
        <p:blipFill>
          <a:blip r:embed="rId6"/>
          <a:stretch>
            <a:fillRect/>
          </a:stretch>
        </p:blipFill>
        <p:spPr>
          <a:xfrm>
            <a:off x="7601957" y="2362904"/>
            <a:ext cx="6683319" cy="4320914"/>
          </a:xfrm>
          <a:prstGeom prst="rect">
            <a:avLst/>
          </a:prstGeom>
        </p:spPr>
      </p:pic>
      <p:pic>
        <p:nvPicPr>
          <p:cNvPr id="8" name="Imagen 7">
            <a:extLst>
              <a:ext uri="{FF2B5EF4-FFF2-40B4-BE49-F238E27FC236}">
                <a16:creationId xmlns:a16="http://schemas.microsoft.com/office/drawing/2014/main" id="{0D94EC31-1A69-C62D-EF62-9627850683BC}"/>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3403539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B9820-571C-6297-99FC-38BA0D827D25}"/>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B0AE2D3E-6D85-F2B8-9C23-F8C4E16C4FDC}"/>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230539BE-0F40-3ACD-5503-10BAB477EBAC}"/>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1D9283A6-E30F-5B8F-4136-0D6A979C6114}"/>
              </a:ext>
            </a:extLst>
          </p:cNvPr>
          <p:cNvSpPr/>
          <p:nvPr/>
        </p:nvSpPr>
        <p:spPr>
          <a:xfrm>
            <a:off x="4800206" y="374533"/>
            <a:ext cx="4302011"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AF196B1B-DC19-1FBF-F0F6-0C96B2723B1E}"/>
              </a:ext>
            </a:extLst>
          </p:cNvPr>
          <p:cNvSpPr/>
          <p:nvPr/>
        </p:nvSpPr>
        <p:spPr>
          <a:xfrm>
            <a:off x="559356" y="1352788"/>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F7847ECB-66F1-9215-A8CA-CC01B1E80B54}"/>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6" name="Imagen 5" descr="Texto&#10;&#10;El contenido generado por IA puede ser incorrecto.">
            <a:extLst>
              <a:ext uri="{FF2B5EF4-FFF2-40B4-BE49-F238E27FC236}">
                <a16:creationId xmlns:a16="http://schemas.microsoft.com/office/drawing/2014/main" id="{F1875E26-85AF-49B3-77CB-698C79ED05D8}"/>
              </a:ext>
            </a:extLst>
          </p:cNvPr>
          <p:cNvPicPr>
            <a:picLocks noChangeAspect="1"/>
          </p:cNvPicPr>
          <p:nvPr/>
        </p:nvPicPr>
        <p:blipFill>
          <a:blip r:embed="rId5"/>
          <a:stretch>
            <a:fillRect/>
          </a:stretch>
        </p:blipFill>
        <p:spPr>
          <a:xfrm>
            <a:off x="1609129" y="1830492"/>
            <a:ext cx="5342083" cy="5852667"/>
          </a:xfrm>
          <a:prstGeom prst="rect">
            <a:avLst/>
          </a:prstGeom>
        </p:spPr>
      </p:pic>
      <p:pic>
        <p:nvPicPr>
          <p:cNvPr id="9" name="Imagen 8" descr="Texto&#10;&#10;El contenido generado por IA puede ser incorrecto.">
            <a:extLst>
              <a:ext uri="{FF2B5EF4-FFF2-40B4-BE49-F238E27FC236}">
                <a16:creationId xmlns:a16="http://schemas.microsoft.com/office/drawing/2014/main" id="{38F3B381-B9AD-5A09-DBC0-1FF12AFB9846}"/>
              </a:ext>
            </a:extLst>
          </p:cNvPr>
          <p:cNvPicPr>
            <a:picLocks noChangeAspect="1"/>
          </p:cNvPicPr>
          <p:nvPr/>
        </p:nvPicPr>
        <p:blipFill>
          <a:blip r:embed="rId6"/>
          <a:stretch>
            <a:fillRect/>
          </a:stretch>
        </p:blipFill>
        <p:spPr>
          <a:xfrm>
            <a:off x="7542025" y="2043427"/>
            <a:ext cx="5969693" cy="5174985"/>
          </a:xfrm>
          <a:prstGeom prst="rect">
            <a:avLst/>
          </a:prstGeom>
        </p:spPr>
      </p:pic>
      <p:pic>
        <p:nvPicPr>
          <p:cNvPr id="8" name="Imagen 7">
            <a:extLst>
              <a:ext uri="{FF2B5EF4-FFF2-40B4-BE49-F238E27FC236}">
                <a16:creationId xmlns:a16="http://schemas.microsoft.com/office/drawing/2014/main" id="{0EBB3732-C6B4-2444-5B51-756E1287D6D6}"/>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2811247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1625C-A75C-10BC-9F50-92C3F41D972D}"/>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578E7CFA-856D-CA5F-F966-C065CD5C5BE1}"/>
              </a:ext>
            </a:extLst>
          </p:cNvPr>
          <p:cNvPicPr>
            <a:picLocks noChangeAspect="1"/>
          </p:cNvPicPr>
          <p:nvPr/>
        </p:nvPicPr>
        <p:blipFill>
          <a:blip r:embed="rId3"/>
          <a:stretch>
            <a:fillRect/>
          </a:stretch>
        </p:blipFill>
        <p:spPr>
          <a:xfrm>
            <a:off x="0" y="0"/>
            <a:ext cx="14630400" cy="8553450"/>
          </a:xfrm>
          <a:prstGeom prst="rect">
            <a:avLst/>
          </a:prstGeom>
        </p:spPr>
      </p:pic>
      <p:pic>
        <p:nvPicPr>
          <p:cNvPr id="4" name="Imagen 3">
            <a:extLst>
              <a:ext uri="{FF2B5EF4-FFF2-40B4-BE49-F238E27FC236}">
                <a16:creationId xmlns:a16="http://schemas.microsoft.com/office/drawing/2014/main" id="{BE5A9B1B-CD59-687E-F392-8DAC944C6B9E}"/>
              </a:ext>
            </a:extLst>
          </p:cNvPr>
          <p:cNvPicPr>
            <a:picLocks noChangeAspect="1"/>
          </p:cNvPicPr>
          <p:nvPr/>
        </p:nvPicPr>
        <p:blipFill>
          <a:blip r:embed="rId4"/>
          <a:stretch>
            <a:fillRect/>
          </a:stretch>
        </p:blipFill>
        <p:spPr>
          <a:xfrm>
            <a:off x="47291" y="0"/>
            <a:ext cx="3324412" cy="1433751"/>
          </a:xfrm>
          <a:prstGeom prst="rect">
            <a:avLst/>
          </a:prstGeom>
        </p:spPr>
      </p:pic>
      <p:sp>
        <p:nvSpPr>
          <p:cNvPr id="2" name="Text 0">
            <a:extLst>
              <a:ext uri="{FF2B5EF4-FFF2-40B4-BE49-F238E27FC236}">
                <a16:creationId xmlns:a16="http://schemas.microsoft.com/office/drawing/2014/main" id="{170548E5-2C0F-64DA-B4FE-62B75AC03BC8}"/>
              </a:ext>
            </a:extLst>
          </p:cNvPr>
          <p:cNvSpPr/>
          <p:nvPr/>
        </p:nvSpPr>
        <p:spPr>
          <a:xfrm>
            <a:off x="5366751" y="321289"/>
            <a:ext cx="3896897" cy="499467"/>
          </a:xfrm>
          <a:prstGeom prst="rect">
            <a:avLst/>
          </a:prstGeom>
          <a:noFill/>
          <a:ln/>
        </p:spPr>
        <p:txBody>
          <a:bodyPr wrap="none" lIns="0" tIns="0" rIns="0" bIns="0" rtlCol="0" anchor="t"/>
          <a:lstStyle/>
          <a:p>
            <a:pPr>
              <a:lnSpc>
                <a:spcPts val="3900"/>
              </a:lnSpc>
            </a:pPr>
            <a:r>
              <a:rPr lang="en-US" sz="3100" dirty="0" err="1">
                <a:solidFill>
                  <a:schemeClr val="accent1">
                    <a:lumMod val="50000"/>
                  </a:schemeClr>
                </a:solidFill>
              </a:rPr>
              <a:t>Estructura</a:t>
            </a:r>
            <a:r>
              <a:rPr lang="en-US" sz="3100" dirty="0">
                <a:solidFill>
                  <a:schemeClr val="accent1">
                    <a:lumMod val="50000"/>
                  </a:schemeClr>
                </a:solidFill>
              </a:rPr>
              <a:t> del Proyecto</a:t>
            </a:r>
          </a:p>
          <a:p>
            <a:pPr marL="0" indent="0" algn="l">
              <a:lnSpc>
                <a:spcPts val="3900"/>
              </a:lnSpc>
              <a:buNone/>
            </a:pPr>
            <a:endParaRPr lang="en-US" sz="3100" dirty="0"/>
          </a:p>
        </p:txBody>
      </p:sp>
      <p:sp>
        <p:nvSpPr>
          <p:cNvPr id="3" name="Text 1">
            <a:extLst>
              <a:ext uri="{FF2B5EF4-FFF2-40B4-BE49-F238E27FC236}">
                <a16:creationId xmlns:a16="http://schemas.microsoft.com/office/drawing/2014/main" id="{EBE6CB82-D31E-EF18-0F33-B361149DA33A}"/>
              </a:ext>
            </a:extLst>
          </p:cNvPr>
          <p:cNvSpPr/>
          <p:nvPr/>
        </p:nvSpPr>
        <p:spPr>
          <a:xfrm>
            <a:off x="559356" y="1370446"/>
            <a:ext cx="13511689" cy="255627"/>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El proyecto se divide en módulos, cada uno implementando un conjunto de patrones de diseño relacionados.</a:t>
            </a:r>
            <a:endParaRPr lang="en-US" sz="1600" dirty="0"/>
          </a:p>
        </p:txBody>
      </p:sp>
      <p:sp>
        <p:nvSpPr>
          <p:cNvPr id="7" name="Text 3">
            <a:extLst>
              <a:ext uri="{FF2B5EF4-FFF2-40B4-BE49-F238E27FC236}">
                <a16:creationId xmlns:a16="http://schemas.microsoft.com/office/drawing/2014/main" id="{CE0C923E-84CF-DF14-F5A6-CB23BBFF5891}"/>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5" name="Imagen 4" descr="Texto&#10;&#10;El contenido generado por IA puede ser incorrecto.">
            <a:extLst>
              <a:ext uri="{FF2B5EF4-FFF2-40B4-BE49-F238E27FC236}">
                <a16:creationId xmlns:a16="http://schemas.microsoft.com/office/drawing/2014/main" id="{9741DB47-E4D1-7A20-3DDE-2C742F954D11}"/>
              </a:ext>
            </a:extLst>
          </p:cNvPr>
          <p:cNvPicPr>
            <a:picLocks noChangeAspect="1"/>
          </p:cNvPicPr>
          <p:nvPr/>
        </p:nvPicPr>
        <p:blipFill>
          <a:blip r:embed="rId5"/>
          <a:stretch>
            <a:fillRect/>
          </a:stretch>
        </p:blipFill>
        <p:spPr>
          <a:xfrm>
            <a:off x="3678666" y="1719775"/>
            <a:ext cx="6739163" cy="6385186"/>
          </a:xfrm>
          <a:prstGeom prst="rect">
            <a:avLst/>
          </a:prstGeom>
        </p:spPr>
      </p:pic>
      <p:pic>
        <p:nvPicPr>
          <p:cNvPr id="8" name="Imagen 7">
            <a:extLst>
              <a:ext uri="{FF2B5EF4-FFF2-40B4-BE49-F238E27FC236}">
                <a16:creationId xmlns:a16="http://schemas.microsoft.com/office/drawing/2014/main" id="{89A30F2F-AE3C-C428-1E6C-C73C3C25F5C2}"/>
              </a:ext>
            </a:extLst>
          </p:cNvPr>
          <p:cNvPicPr>
            <a:picLocks noChangeAspect="1"/>
          </p:cNvPicPr>
          <p:nvPr/>
        </p:nvPicPr>
        <p:blipFill>
          <a:blip r:embed="rId4"/>
          <a:stretch>
            <a:fillRect/>
          </a:stretch>
        </p:blipFill>
        <p:spPr>
          <a:xfrm rot="10800000">
            <a:off x="11707742" y="7292967"/>
            <a:ext cx="2922658" cy="1260483"/>
          </a:xfrm>
          <a:prstGeom prst="rect">
            <a:avLst/>
          </a:prstGeom>
        </p:spPr>
      </p:pic>
    </p:spTree>
    <p:extLst>
      <p:ext uri="{BB962C8B-B14F-4D97-AF65-F5344CB8AC3E}">
        <p14:creationId xmlns:p14="http://schemas.microsoft.com/office/powerpoint/2010/main" val="1474698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53A3C912-947A-5976-7802-9B7F1935CF8A}"/>
              </a:ext>
            </a:extLst>
          </p:cNvPr>
          <p:cNvPicPr>
            <a:picLocks noChangeAspect="1"/>
          </p:cNvPicPr>
          <p:nvPr/>
        </p:nvPicPr>
        <p:blipFill>
          <a:blip r:embed="rId2"/>
          <a:stretch>
            <a:fillRect/>
          </a:stretch>
        </p:blipFill>
        <p:spPr>
          <a:xfrm>
            <a:off x="0" y="0"/>
            <a:ext cx="14630400" cy="8229600"/>
          </a:xfrm>
          <a:prstGeom prst="rect">
            <a:avLst/>
          </a:prstGeom>
        </p:spPr>
      </p:pic>
      <p:pic>
        <p:nvPicPr>
          <p:cNvPr id="5" name="Imagen 4">
            <a:extLst>
              <a:ext uri="{FF2B5EF4-FFF2-40B4-BE49-F238E27FC236}">
                <a16:creationId xmlns:a16="http://schemas.microsoft.com/office/drawing/2014/main" id="{C338C0E0-BC13-5B33-0D1C-E7687C887596}"/>
              </a:ext>
            </a:extLst>
          </p:cNvPr>
          <p:cNvPicPr>
            <a:picLocks noChangeAspect="1"/>
          </p:cNvPicPr>
          <p:nvPr/>
        </p:nvPicPr>
        <p:blipFill>
          <a:blip r:embed="rId3"/>
          <a:stretch>
            <a:fillRect/>
          </a:stretch>
        </p:blipFill>
        <p:spPr>
          <a:xfrm rot="10800000">
            <a:off x="11707742" y="6969117"/>
            <a:ext cx="2922658" cy="1260483"/>
          </a:xfrm>
          <a:prstGeom prst="rect">
            <a:avLst/>
          </a:prstGeom>
        </p:spPr>
      </p:pic>
      <p:pic>
        <p:nvPicPr>
          <p:cNvPr id="6" name="Imagen 5">
            <a:extLst>
              <a:ext uri="{FF2B5EF4-FFF2-40B4-BE49-F238E27FC236}">
                <a16:creationId xmlns:a16="http://schemas.microsoft.com/office/drawing/2014/main" id="{A1F1C4BA-0889-98E0-561E-06A620619F22}"/>
              </a:ext>
            </a:extLst>
          </p:cNvPr>
          <p:cNvPicPr>
            <a:picLocks noChangeAspect="1"/>
          </p:cNvPicPr>
          <p:nvPr/>
        </p:nvPicPr>
        <p:blipFill>
          <a:blip r:embed="rId3"/>
          <a:stretch>
            <a:fillRect/>
          </a:stretch>
        </p:blipFill>
        <p:spPr>
          <a:xfrm>
            <a:off x="4143" y="0"/>
            <a:ext cx="3324412" cy="1433751"/>
          </a:xfrm>
          <a:prstGeom prst="rect">
            <a:avLst/>
          </a:prstGeom>
        </p:spPr>
      </p:pic>
      <p:sp>
        <p:nvSpPr>
          <p:cNvPr id="7" name="Text 0">
            <a:extLst>
              <a:ext uri="{FF2B5EF4-FFF2-40B4-BE49-F238E27FC236}">
                <a16:creationId xmlns:a16="http://schemas.microsoft.com/office/drawing/2014/main" id="{B7E88D3E-D9D0-08A4-F319-68C016A159E7}"/>
              </a:ext>
            </a:extLst>
          </p:cNvPr>
          <p:cNvSpPr/>
          <p:nvPr/>
        </p:nvSpPr>
        <p:spPr>
          <a:xfrm>
            <a:off x="3328555" y="292628"/>
            <a:ext cx="8599275" cy="655439"/>
          </a:xfrm>
          <a:prstGeom prst="rect">
            <a:avLst/>
          </a:prstGeom>
          <a:noFill/>
          <a:ln/>
        </p:spPr>
        <p:txBody>
          <a:bodyPr wrap="none" lIns="0" tIns="0" rIns="0" bIns="0" rtlCol="0" anchor="t"/>
          <a:lstStyle/>
          <a:p>
            <a:pPr marL="0" indent="0" algn="l">
              <a:lnSpc>
                <a:spcPts val="5150"/>
              </a:lnSpc>
              <a:buNone/>
            </a:pPr>
            <a:r>
              <a:rPr lang="es-ES" sz="4400" dirty="0">
                <a:solidFill>
                  <a:schemeClr val="accent1">
                    <a:lumMod val="50000"/>
                  </a:schemeClr>
                </a:solidFill>
              </a:rPr>
              <a:t>Descripción de Patrones por Sección</a:t>
            </a:r>
            <a:endParaRPr lang="en-US" sz="4400" dirty="0">
              <a:solidFill>
                <a:schemeClr val="accent1">
                  <a:lumMod val="50000"/>
                </a:schemeClr>
              </a:solidFill>
            </a:endParaRPr>
          </a:p>
        </p:txBody>
      </p:sp>
      <p:sp>
        <p:nvSpPr>
          <p:cNvPr id="8" name="Text 1">
            <a:extLst>
              <a:ext uri="{FF2B5EF4-FFF2-40B4-BE49-F238E27FC236}">
                <a16:creationId xmlns:a16="http://schemas.microsoft.com/office/drawing/2014/main" id="{B2A6D883-3077-C032-2F92-18BDB08C0FF2}"/>
              </a:ext>
            </a:extLst>
          </p:cNvPr>
          <p:cNvSpPr/>
          <p:nvPr/>
        </p:nvSpPr>
        <p:spPr>
          <a:xfrm>
            <a:off x="1359180" y="2018179"/>
            <a:ext cx="9732890" cy="655440"/>
          </a:xfrm>
          <a:prstGeom prst="rect">
            <a:avLst/>
          </a:prstGeom>
          <a:noFill/>
          <a:ln/>
        </p:spPr>
        <p:txBody>
          <a:bodyPr wrap="square" lIns="0" tIns="0" rIns="0" bIns="0" rtlCol="0" anchor="t"/>
          <a:lstStyle/>
          <a:p>
            <a:pPr>
              <a:lnSpc>
                <a:spcPts val="2800"/>
              </a:lnSpc>
            </a:pPr>
            <a:r>
              <a:rPr lang="es-ES" sz="1750" b="1" dirty="0" err="1">
                <a:solidFill>
                  <a:srgbClr val="1E3063"/>
                </a:solidFill>
                <a:latin typeface="Instrument Sans Medium" pitchFamily="34" charset="0"/>
                <a:ea typeface="Instrument Sans Medium" pitchFamily="34" charset="-122"/>
                <a:cs typeface="Instrument Sans Medium" pitchFamily="34" charset="-120"/>
              </a:rPr>
              <a:t>Singleton</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err="1">
                <a:solidFill>
                  <a:srgbClr val="1E3063"/>
                </a:solidFill>
                <a:latin typeface="Instrument Sans Medium" pitchFamily="34" charset="0"/>
                <a:ea typeface="Instrument Sans Medium" pitchFamily="34" charset="-122"/>
                <a:cs typeface="Instrument Sans Medium" pitchFamily="34" charset="-120"/>
              </a:rPr>
              <a:t>UserSession</a:t>
            </a:r>
            <a:r>
              <a:rPr lang="es-ES" sz="1750" dirty="0">
                <a:solidFill>
                  <a:srgbClr val="1E3063"/>
                </a:solidFill>
                <a:latin typeface="Instrument Sans Medium" pitchFamily="34" charset="0"/>
                <a:ea typeface="Instrument Sans Medium" pitchFamily="34" charset="-122"/>
                <a:cs typeface="Instrument Sans Medium" pitchFamily="34" charset="-120"/>
              </a:rPr>
              <a:t> solo exista una </a:t>
            </a:r>
            <a:r>
              <a:rPr lang="es-ES" sz="1750" dirty="0" err="1">
                <a:solidFill>
                  <a:srgbClr val="1E3063"/>
                </a:solidFill>
                <a:latin typeface="Instrument Sans Medium" pitchFamily="34" charset="0"/>
                <a:ea typeface="Instrument Sans Medium" pitchFamily="34" charset="-122"/>
                <a:cs typeface="Instrument Sans Medium" pitchFamily="34" charset="-120"/>
              </a:rPr>
              <a:t>sesion</a:t>
            </a:r>
            <a:r>
              <a:rPr lang="es-ES" sz="1750" dirty="0">
                <a:solidFill>
                  <a:srgbClr val="1E3063"/>
                </a:solidFill>
                <a:latin typeface="Instrument Sans Medium" pitchFamily="34" charset="0"/>
                <a:ea typeface="Instrument Sans Medium" pitchFamily="34" charset="-122"/>
                <a:cs typeface="Instrument Sans Medium" pitchFamily="34" charset="-120"/>
              </a:rPr>
              <a:t> activa y un </a:t>
            </a:r>
            <a:r>
              <a:rPr lang="es-ES" sz="1750" dirty="0" err="1">
                <a:solidFill>
                  <a:srgbClr val="1E3063"/>
                </a:solidFill>
                <a:latin typeface="Instrument Sans Medium" pitchFamily="34" charset="0"/>
                <a:ea typeface="Instrument Sans Medium" pitchFamily="34" charset="-122"/>
                <a:cs typeface="Instrument Sans Medium" pitchFamily="34" charset="-120"/>
              </a:rPr>
              <a:t>unico</a:t>
            </a:r>
            <a:r>
              <a:rPr lang="es-ES" sz="1750" dirty="0">
                <a:solidFill>
                  <a:srgbClr val="1E3063"/>
                </a:solidFill>
                <a:latin typeface="Instrument Sans Medium" pitchFamily="34" charset="0"/>
                <a:ea typeface="Instrument Sans Medium" pitchFamily="34" charset="-122"/>
                <a:cs typeface="Instrument Sans Medium" pitchFamily="34" charset="-120"/>
              </a:rPr>
              <a:t> punto de acceso al registro de usuario garantiza que </a:t>
            </a:r>
            <a:endParaRPr lang="en-US" sz="1750" dirty="0"/>
          </a:p>
        </p:txBody>
      </p:sp>
      <p:sp>
        <p:nvSpPr>
          <p:cNvPr id="9" name="Text 0">
            <a:extLst>
              <a:ext uri="{FF2B5EF4-FFF2-40B4-BE49-F238E27FC236}">
                <a16:creationId xmlns:a16="http://schemas.microsoft.com/office/drawing/2014/main" id="{5D3A4F72-6D24-79ED-06B3-6AE7290C8B0B}"/>
              </a:ext>
            </a:extLst>
          </p:cNvPr>
          <p:cNvSpPr/>
          <p:nvPr/>
        </p:nvSpPr>
        <p:spPr>
          <a:xfrm>
            <a:off x="1359179" y="1084116"/>
            <a:ext cx="8599275" cy="641849"/>
          </a:xfrm>
          <a:prstGeom prst="rect">
            <a:avLst/>
          </a:prstGeom>
          <a:noFill/>
          <a:ln/>
        </p:spPr>
        <p:txBody>
          <a:bodyPr wrap="none" lIns="0" tIns="0" rIns="0" bIns="0" rtlCol="0" anchor="t"/>
          <a:lstStyle/>
          <a:p>
            <a:pPr marL="0" indent="0" algn="l">
              <a:lnSpc>
                <a:spcPts val="5150"/>
              </a:lnSpc>
              <a:buNone/>
            </a:pPr>
            <a:r>
              <a:rPr lang="es-ES" sz="2800" dirty="0">
                <a:solidFill>
                  <a:schemeClr val="accent1">
                    <a:lumMod val="50000"/>
                  </a:schemeClr>
                </a:solidFill>
              </a:rPr>
              <a:t>Patrones Creacionales </a:t>
            </a:r>
            <a:endParaRPr lang="en-US" sz="2800" dirty="0">
              <a:solidFill>
                <a:schemeClr val="accent1">
                  <a:lumMod val="50000"/>
                </a:schemeClr>
              </a:solidFill>
            </a:endParaRPr>
          </a:p>
        </p:txBody>
      </p:sp>
      <p:sp>
        <p:nvSpPr>
          <p:cNvPr id="10" name="Text 1">
            <a:extLst>
              <a:ext uri="{FF2B5EF4-FFF2-40B4-BE49-F238E27FC236}">
                <a16:creationId xmlns:a16="http://schemas.microsoft.com/office/drawing/2014/main" id="{1E39AFC7-87B1-9537-6B46-99F9BC1DE87F}"/>
              </a:ext>
            </a:extLst>
          </p:cNvPr>
          <p:cNvSpPr/>
          <p:nvPr/>
        </p:nvSpPr>
        <p:spPr>
          <a:xfrm>
            <a:off x="1359180" y="4302987"/>
            <a:ext cx="9732890" cy="800931"/>
          </a:xfrm>
          <a:prstGeom prst="rect">
            <a:avLst/>
          </a:prstGeom>
          <a:noFill/>
          <a:ln/>
        </p:spPr>
        <p:txBody>
          <a:bodyPr wrap="square" lIns="0" tIns="0" rIns="0" bIns="0" rtlCol="0" anchor="t"/>
          <a:lstStyle/>
          <a:p>
            <a:pPr marL="0" indent="0" algn="l">
              <a:lnSpc>
                <a:spcPts val="2800"/>
              </a:lnSpc>
              <a:buNone/>
            </a:pPr>
            <a:r>
              <a:rPr lang="es-ES" sz="1750" b="1" dirty="0">
                <a:solidFill>
                  <a:srgbClr val="1E3063"/>
                </a:solidFill>
                <a:latin typeface="Instrument Sans Medium" pitchFamily="34" charset="0"/>
                <a:ea typeface="Instrument Sans Medium" pitchFamily="34" charset="-122"/>
                <a:cs typeface="Instrument Sans Medium" pitchFamily="34" charset="-120"/>
              </a:rPr>
              <a:t>Factory </a:t>
            </a:r>
            <a:r>
              <a:rPr lang="es-ES" sz="1750" b="1" dirty="0" err="1">
                <a:solidFill>
                  <a:srgbClr val="1E3063"/>
                </a:solidFill>
                <a:latin typeface="Instrument Sans Medium" pitchFamily="34" charset="0"/>
                <a:ea typeface="Instrument Sans Medium" pitchFamily="34" charset="-122"/>
                <a:cs typeface="Instrument Sans Medium" pitchFamily="34" charset="-120"/>
              </a:rPr>
              <a:t>Method</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err="1">
                <a:solidFill>
                  <a:srgbClr val="1E3063"/>
                </a:solidFill>
                <a:latin typeface="Instrument Sans Medium" pitchFamily="34" charset="0"/>
                <a:ea typeface="Instrument Sans Medium" pitchFamily="34" charset="-122"/>
                <a:cs typeface="Instrument Sans Medium" pitchFamily="34" charset="-120"/>
              </a:rPr>
              <a:t>UserFactory</a:t>
            </a:r>
            <a:r>
              <a:rPr lang="es-ES" sz="1750" dirty="0">
                <a:solidFill>
                  <a:srgbClr val="1E3063"/>
                </a:solidFill>
                <a:latin typeface="Instrument Sans Medium" pitchFamily="34" charset="0"/>
                <a:ea typeface="Instrument Sans Medium" pitchFamily="34" charset="-122"/>
                <a:cs typeface="Instrument Sans Medium" pitchFamily="34" charset="-120"/>
              </a:rPr>
              <a:t> encapsula la lógica de creación de </a:t>
            </a:r>
            <a:r>
              <a:rPr lang="es-ES" sz="1750" dirty="0" err="1">
                <a:solidFill>
                  <a:srgbClr val="1E3063"/>
                </a:solidFill>
                <a:latin typeface="Instrument Sans Medium" pitchFamily="34" charset="0"/>
                <a:ea typeface="Instrument Sans Medium" pitchFamily="34" charset="-122"/>
                <a:cs typeface="Instrument Sans Medium" pitchFamily="34" charset="-120"/>
              </a:rPr>
              <a:t>Student</a:t>
            </a:r>
            <a:r>
              <a:rPr lang="es-ES" sz="1750" dirty="0">
                <a:solidFill>
                  <a:srgbClr val="1E3063"/>
                </a:solidFill>
                <a:latin typeface="Instrument Sans Medium" pitchFamily="34" charset="0"/>
                <a:ea typeface="Instrument Sans Medium" pitchFamily="34" charset="-122"/>
                <a:cs typeface="Instrument Sans Medium" pitchFamily="34" charset="-120"/>
              </a:rPr>
              <a:t> , </a:t>
            </a:r>
            <a:r>
              <a:rPr lang="es-ES" sz="1750" dirty="0" err="1">
                <a:solidFill>
                  <a:srgbClr val="1E3063"/>
                </a:solidFill>
                <a:latin typeface="Instrument Sans Medium" pitchFamily="34" charset="0"/>
                <a:ea typeface="Instrument Sans Medium" pitchFamily="34" charset="-122"/>
                <a:cs typeface="Instrument Sans Medium" pitchFamily="34" charset="-120"/>
              </a:rPr>
              <a:t>Teacher</a:t>
            </a:r>
            <a:r>
              <a:rPr lang="es-ES" sz="1750" dirty="0">
                <a:solidFill>
                  <a:srgbClr val="1E3063"/>
                </a:solidFill>
                <a:latin typeface="Instrument Sans Medium" pitchFamily="34" charset="0"/>
                <a:ea typeface="Instrument Sans Medium" pitchFamily="34" charset="-122"/>
                <a:cs typeface="Instrument Sans Medium" pitchFamily="34" charset="-120"/>
              </a:rPr>
              <a:t> y Administrador permitiendo añadir nuevos roles fácilmente</a:t>
            </a:r>
            <a:endParaRPr lang="en-US" sz="1750" dirty="0"/>
          </a:p>
        </p:txBody>
      </p:sp>
      <p:sp>
        <p:nvSpPr>
          <p:cNvPr id="11" name="Text 1">
            <a:extLst>
              <a:ext uri="{FF2B5EF4-FFF2-40B4-BE49-F238E27FC236}">
                <a16:creationId xmlns:a16="http://schemas.microsoft.com/office/drawing/2014/main" id="{F1119573-6BAD-80E2-5F62-3AB7D12D8E99}"/>
              </a:ext>
            </a:extLst>
          </p:cNvPr>
          <p:cNvSpPr/>
          <p:nvPr/>
        </p:nvSpPr>
        <p:spPr>
          <a:xfrm>
            <a:off x="1359179" y="6782954"/>
            <a:ext cx="9732891" cy="800931"/>
          </a:xfrm>
          <a:prstGeom prst="rect">
            <a:avLst/>
          </a:prstGeom>
          <a:noFill/>
          <a:ln/>
        </p:spPr>
        <p:txBody>
          <a:bodyPr wrap="square" lIns="0" tIns="0" rIns="0" bIns="0" rtlCol="0" anchor="t"/>
          <a:lstStyle/>
          <a:p>
            <a:pPr marL="0" indent="0" algn="l">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Prototype</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err="1">
                <a:solidFill>
                  <a:srgbClr val="1E3063"/>
                </a:solidFill>
                <a:latin typeface="Instrument Sans Medium" pitchFamily="34" charset="0"/>
                <a:ea typeface="Instrument Sans Medium" pitchFamily="34" charset="-122"/>
                <a:cs typeface="Instrument Sans Medium" pitchFamily="34" charset="-120"/>
              </a:rPr>
              <a:t>UserPorfile</a:t>
            </a:r>
            <a:r>
              <a:rPr lang="es-ES" sz="1750" dirty="0">
                <a:solidFill>
                  <a:srgbClr val="1E3063"/>
                </a:solidFill>
                <a:latin typeface="Instrument Sans Medium" pitchFamily="34" charset="0"/>
                <a:ea typeface="Instrument Sans Medium" pitchFamily="34" charset="-122"/>
                <a:cs typeface="Instrument Sans Medium" pitchFamily="34" charset="-120"/>
              </a:rPr>
              <a:t> permite clonar configuraciones de usuarios predeterminadas para agilizar el registro </a:t>
            </a:r>
            <a:endParaRPr lang="en-US" sz="1750" dirty="0"/>
          </a:p>
        </p:txBody>
      </p:sp>
      <p:sp>
        <p:nvSpPr>
          <p:cNvPr id="12" name="Text 1">
            <a:extLst>
              <a:ext uri="{FF2B5EF4-FFF2-40B4-BE49-F238E27FC236}">
                <a16:creationId xmlns:a16="http://schemas.microsoft.com/office/drawing/2014/main" id="{F9DE5998-EA6D-B517-487B-97B6DE1BD501}"/>
              </a:ext>
            </a:extLst>
          </p:cNvPr>
          <p:cNvSpPr/>
          <p:nvPr/>
        </p:nvSpPr>
        <p:spPr>
          <a:xfrm>
            <a:off x="1359180" y="2983654"/>
            <a:ext cx="9732890" cy="746619"/>
          </a:xfrm>
          <a:prstGeom prst="rect">
            <a:avLst/>
          </a:prstGeom>
          <a:noFill/>
          <a:ln/>
        </p:spPr>
        <p:txBody>
          <a:bodyPr wrap="square" lIns="0" tIns="0" rIns="0" bIns="0" rtlCol="0" anchor="t"/>
          <a:lstStyle/>
          <a:p>
            <a:pPr marL="0" indent="0" algn="l">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Builder</a:t>
            </a:r>
            <a:r>
              <a:rPr lang="es-ES" sz="1750" dirty="0">
                <a:solidFill>
                  <a:srgbClr val="1E3063"/>
                </a:solidFill>
                <a:latin typeface="Instrument Sans Medium" pitchFamily="34" charset="0"/>
                <a:ea typeface="Instrument Sans Medium" pitchFamily="34" charset="-122"/>
                <a:cs typeface="Instrument Sans Medium" pitchFamily="34" charset="-120"/>
              </a:rPr>
              <a:t>: </a:t>
            </a:r>
            <a:r>
              <a:rPr lang="es-ES" sz="1750" dirty="0" err="1">
                <a:solidFill>
                  <a:srgbClr val="1E3063"/>
                </a:solidFill>
                <a:latin typeface="Instrument Sans Medium" pitchFamily="34" charset="0"/>
                <a:ea typeface="Instrument Sans Medium" pitchFamily="34" charset="-122"/>
                <a:cs typeface="Instrument Sans Medium" pitchFamily="34" charset="-120"/>
              </a:rPr>
              <a:t>CourseBuilder</a:t>
            </a:r>
            <a:r>
              <a:rPr lang="es-ES" sz="1750" dirty="0">
                <a:solidFill>
                  <a:srgbClr val="1E3063"/>
                </a:solidFill>
                <a:latin typeface="Instrument Sans Medium" pitchFamily="34" charset="0"/>
                <a:ea typeface="Instrument Sans Medium" pitchFamily="34" charset="-122"/>
                <a:cs typeface="Instrument Sans Medium" pitchFamily="34" charset="-120"/>
              </a:rPr>
              <a:t> permite construir objetos </a:t>
            </a:r>
            <a:r>
              <a:rPr lang="es-ES" sz="1750" dirty="0" err="1">
                <a:solidFill>
                  <a:srgbClr val="1E3063"/>
                </a:solidFill>
                <a:latin typeface="Instrument Sans Medium" pitchFamily="34" charset="0"/>
                <a:ea typeface="Instrument Sans Medium" pitchFamily="34" charset="-122"/>
                <a:cs typeface="Instrument Sans Medium" pitchFamily="34" charset="-120"/>
              </a:rPr>
              <a:t>Course</a:t>
            </a:r>
            <a:r>
              <a:rPr lang="es-ES" sz="1750" dirty="0">
                <a:solidFill>
                  <a:srgbClr val="1E3063"/>
                </a:solidFill>
                <a:latin typeface="Instrument Sans Medium" pitchFamily="34" charset="0"/>
                <a:ea typeface="Instrument Sans Medium" pitchFamily="34" charset="-122"/>
                <a:cs typeface="Instrument Sans Medium" pitchFamily="34" charset="-120"/>
              </a:rPr>
              <a:t> complejos paso a paso (</a:t>
            </a:r>
            <a:r>
              <a:rPr lang="es-ES" sz="1750" dirty="0" err="1">
                <a:solidFill>
                  <a:srgbClr val="1E3063"/>
                </a:solidFill>
                <a:latin typeface="Instrument Sans Medium" pitchFamily="34" charset="0"/>
                <a:ea typeface="Instrument Sans Medium" pitchFamily="34" charset="-122"/>
                <a:cs typeface="Instrument Sans Medium" pitchFamily="34" charset="-120"/>
              </a:rPr>
              <a:t>info</a:t>
            </a:r>
            <a:r>
              <a:rPr lang="es-ES" sz="1750" dirty="0">
                <a:solidFill>
                  <a:srgbClr val="1E3063"/>
                </a:solidFill>
                <a:latin typeface="Instrument Sans Medium" pitchFamily="34" charset="0"/>
                <a:ea typeface="Instrument Sans Medium" pitchFamily="34" charset="-122"/>
                <a:cs typeface="Instrument Sans Medium" pitchFamily="34" charset="-120"/>
              </a:rPr>
              <a:t> básica, contenido teórico, práctico, exámenes).</a:t>
            </a:r>
            <a:endParaRPr lang="en-US" sz="1750" dirty="0"/>
          </a:p>
        </p:txBody>
      </p:sp>
      <p:sp>
        <p:nvSpPr>
          <p:cNvPr id="15" name="Text 1">
            <a:extLst>
              <a:ext uri="{FF2B5EF4-FFF2-40B4-BE49-F238E27FC236}">
                <a16:creationId xmlns:a16="http://schemas.microsoft.com/office/drawing/2014/main" id="{5DC3AD45-B4FB-C9BE-4AD7-2BE4C51B1765}"/>
              </a:ext>
            </a:extLst>
          </p:cNvPr>
          <p:cNvSpPr/>
          <p:nvPr/>
        </p:nvSpPr>
        <p:spPr>
          <a:xfrm>
            <a:off x="1359179" y="5534419"/>
            <a:ext cx="9732889" cy="800931"/>
          </a:xfrm>
          <a:prstGeom prst="rect">
            <a:avLst/>
          </a:prstGeom>
          <a:noFill/>
          <a:ln/>
        </p:spPr>
        <p:txBody>
          <a:bodyPr wrap="square" lIns="0" tIns="0" rIns="0" bIns="0" rtlCol="0" anchor="t"/>
          <a:lstStyle/>
          <a:p>
            <a:pPr marL="0" indent="0" algn="l">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Abstract</a:t>
            </a:r>
            <a:r>
              <a:rPr lang="es-ES" sz="1750" b="1" dirty="0">
                <a:solidFill>
                  <a:srgbClr val="1E3063"/>
                </a:solidFill>
                <a:latin typeface="Instrument Sans Medium" pitchFamily="34" charset="0"/>
                <a:ea typeface="Instrument Sans Medium" pitchFamily="34" charset="-122"/>
                <a:cs typeface="Instrument Sans Medium" pitchFamily="34" charset="-120"/>
              </a:rPr>
              <a:t> Factory: </a:t>
            </a:r>
            <a:r>
              <a:rPr lang="es-ES" sz="1750" dirty="0" err="1">
                <a:solidFill>
                  <a:srgbClr val="1E3063"/>
                </a:solidFill>
                <a:latin typeface="Instrument Sans Medium" pitchFamily="34" charset="0"/>
                <a:ea typeface="Instrument Sans Medium" pitchFamily="34" charset="-122"/>
                <a:cs typeface="Instrument Sans Medium" pitchFamily="34" charset="-120"/>
              </a:rPr>
              <a:t>ContentFactory</a:t>
            </a:r>
            <a:r>
              <a:rPr lang="es-ES" sz="1750" dirty="0">
                <a:solidFill>
                  <a:srgbClr val="1E3063"/>
                </a:solidFill>
                <a:latin typeface="Instrument Sans Medium" pitchFamily="34" charset="0"/>
                <a:ea typeface="Instrument Sans Medium" pitchFamily="34" charset="-122"/>
                <a:cs typeface="Instrument Sans Medium" pitchFamily="34" charset="-120"/>
              </a:rPr>
              <a:t> crea familias de objetos de contenido (Videos, Documentos) asegurando consistencia.</a:t>
            </a:r>
          </a:p>
          <a:p>
            <a:pPr marL="0" indent="0" algn="l">
              <a:lnSpc>
                <a:spcPts val="2800"/>
              </a:lnSpc>
              <a:buNone/>
            </a:pPr>
            <a:endParaRPr lang="en-US" sz="1750" dirty="0"/>
          </a:p>
        </p:txBody>
      </p:sp>
    </p:spTree>
    <p:extLst>
      <p:ext uri="{BB962C8B-B14F-4D97-AF65-F5344CB8AC3E}">
        <p14:creationId xmlns:p14="http://schemas.microsoft.com/office/powerpoint/2010/main" val="1321838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83902CB-A01A-7839-BD1E-6070308F9D0C}"/>
              </a:ext>
            </a:extLst>
          </p:cNvPr>
          <p:cNvPicPr>
            <a:picLocks noChangeAspect="1"/>
          </p:cNvPicPr>
          <p:nvPr/>
        </p:nvPicPr>
        <p:blipFill>
          <a:blip r:embed="rId2"/>
          <a:stretch>
            <a:fillRect/>
          </a:stretch>
        </p:blipFill>
        <p:spPr>
          <a:xfrm>
            <a:off x="0" y="0"/>
            <a:ext cx="14630400" cy="8229600"/>
          </a:xfrm>
          <a:prstGeom prst="rect">
            <a:avLst/>
          </a:prstGeom>
        </p:spPr>
      </p:pic>
      <p:pic>
        <p:nvPicPr>
          <p:cNvPr id="3" name="Imagen 2">
            <a:extLst>
              <a:ext uri="{FF2B5EF4-FFF2-40B4-BE49-F238E27FC236}">
                <a16:creationId xmlns:a16="http://schemas.microsoft.com/office/drawing/2014/main" id="{8C33AF3D-2833-18CC-EBD2-2CC5FD7DCB07}"/>
              </a:ext>
            </a:extLst>
          </p:cNvPr>
          <p:cNvPicPr>
            <a:picLocks noChangeAspect="1"/>
          </p:cNvPicPr>
          <p:nvPr/>
        </p:nvPicPr>
        <p:blipFill>
          <a:blip r:embed="rId3"/>
          <a:stretch>
            <a:fillRect/>
          </a:stretch>
        </p:blipFill>
        <p:spPr>
          <a:xfrm rot="10800000">
            <a:off x="11707742" y="6969117"/>
            <a:ext cx="2922658" cy="1260483"/>
          </a:xfrm>
          <a:prstGeom prst="rect">
            <a:avLst/>
          </a:prstGeom>
        </p:spPr>
      </p:pic>
      <p:pic>
        <p:nvPicPr>
          <p:cNvPr id="4" name="Imagen 3">
            <a:extLst>
              <a:ext uri="{FF2B5EF4-FFF2-40B4-BE49-F238E27FC236}">
                <a16:creationId xmlns:a16="http://schemas.microsoft.com/office/drawing/2014/main" id="{5A085FF6-A428-C71A-1B06-D7BF73377505}"/>
              </a:ext>
            </a:extLst>
          </p:cNvPr>
          <p:cNvPicPr>
            <a:picLocks noChangeAspect="1"/>
          </p:cNvPicPr>
          <p:nvPr/>
        </p:nvPicPr>
        <p:blipFill>
          <a:blip r:embed="rId3"/>
          <a:stretch>
            <a:fillRect/>
          </a:stretch>
        </p:blipFill>
        <p:spPr>
          <a:xfrm>
            <a:off x="4143" y="0"/>
            <a:ext cx="3324412" cy="1433751"/>
          </a:xfrm>
          <a:prstGeom prst="rect">
            <a:avLst/>
          </a:prstGeom>
        </p:spPr>
      </p:pic>
      <p:sp>
        <p:nvSpPr>
          <p:cNvPr id="5" name="Text 0">
            <a:extLst>
              <a:ext uri="{FF2B5EF4-FFF2-40B4-BE49-F238E27FC236}">
                <a16:creationId xmlns:a16="http://schemas.microsoft.com/office/drawing/2014/main" id="{6341D478-2C78-0D4E-77F1-DFFB4E3994D1}"/>
              </a:ext>
            </a:extLst>
          </p:cNvPr>
          <p:cNvSpPr/>
          <p:nvPr/>
        </p:nvSpPr>
        <p:spPr>
          <a:xfrm>
            <a:off x="3328555" y="292628"/>
            <a:ext cx="8599275" cy="655439"/>
          </a:xfrm>
          <a:prstGeom prst="rect">
            <a:avLst/>
          </a:prstGeom>
          <a:noFill/>
          <a:ln/>
        </p:spPr>
        <p:txBody>
          <a:bodyPr wrap="none" lIns="0" tIns="0" rIns="0" bIns="0" rtlCol="0" anchor="t"/>
          <a:lstStyle/>
          <a:p>
            <a:pPr marL="0" indent="0" algn="l">
              <a:lnSpc>
                <a:spcPts val="5150"/>
              </a:lnSpc>
              <a:buNone/>
            </a:pPr>
            <a:r>
              <a:rPr lang="es-ES" sz="4400" dirty="0">
                <a:solidFill>
                  <a:schemeClr val="accent1">
                    <a:lumMod val="50000"/>
                  </a:schemeClr>
                </a:solidFill>
              </a:rPr>
              <a:t>Descripción de Patrones por Sección</a:t>
            </a:r>
            <a:endParaRPr lang="en-US" sz="4400" dirty="0">
              <a:solidFill>
                <a:schemeClr val="accent1">
                  <a:lumMod val="50000"/>
                </a:schemeClr>
              </a:solidFill>
            </a:endParaRPr>
          </a:p>
        </p:txBody>
      </p:sp>
      <p:sp>
        <p:nvSpPr>
          <p:cNvPr id="6" name="Text 1">
            <a:extLst>
              <a:ext uri="{FF2B5EF4-FFF2-40B4-BE49-F238E27FC236}">
                <a16:creationId xmlns:a16="http://schemas.microsoft.com/office/drawing/2014/main" id="{3F7E7C21-61E9-3281-CB8D-0AE6096BFCCD}"/>
              </a:ext>
            </a:extLst>
          </p:cNvPr>
          <p:cNvSpPr/>
          <p:nvPr/>
        </p:nvSpPr>
        <p:spPr>
          <a:xfrm>
            <a:off x="1359181" y="2018179"/>
            <a:ext cx="6219258" cy="1025746"/>
          </a:xfrm>
          <a:prstGeom prst="rect">
            <a:avLst/>
          </a:prstGeom>
          <a:noFill/>
          <a:ln/>
        </p:spPr>
        <p:txBody>
          <a:bodyPr wrap="square" lIns="0" tIns="0" rIns="0" bIns="0" rtlCol="0" anchor="t"/>
          <a:lstStyle/>
          <a:p>
            <a:pPr marL="0" indent="0" algn="just">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Adapter</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b="1" dirty="0" err="1">
                <a:solidFill>
                  <a:srgbClr val="1E3063"/>
                </a:solidFill>
                <a:latin typeface="Instrument Sans Medium" pitchFamily="34" charset="0"/>
                <a:ea typeface="Instrument Sans Medium" pitchFamily="34" charset="-122"/>
                <a:cs typeface="Instrument Sans Medium" pitchFamily="34" charset="-120"/>
              </a:rPr>
              <a:t>ConsoleAdapter</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a:solidFill>
                  <a:srgbClr val="1E3063"/>
                </a:solidFill>
                <a:latin typeface="Instrument Sans Medium" pitchFamily="34" charset="0"/>
                <a:ea typeface="Instrument Sans Medium" pitchFamily="34" charset="-122"/>
                <a:cs typeface="Instrument Sans Medium" pitchFamily="34" charset="-120"/>
              </a:rPr>
              <a:t>permite que el sistema interactúe con diferentes interfaces de salida (consola actual, futura API web) sin cambios en la lógica.</a:t>
            </a:r>
            <a:endParaRPr lang="en-US" sz="1750" dirty="0"/>
          </a:p>
        </p:txBody>
      </p:sp>
      <p:sp>
        <p:nvSpPr>
          <p:cNvPr id="7" name="Text 0">
            <a:extLst>
              <a:ext uri="{FF2B5EF4-FFF2-40B4-BE49-F238E27FC236}">
                <a16:creationId xmlns:a16="http://schemas.microsoft.com/office/drawing/2014/main" id="{C449B020-19DE-6E0A-CCB6-6B0005CBE0D2}"/>
              </a:ext>
            </a:extLst>
          </p:cNvPr>
          <p:cNvSpPr/>
          <p:nvPr/>
        </p:nvSpPr>
        <p:spPr>
          <a:xfrm>
            <a:off x="1359179" y="1085040"/>
            <a:ext cx="8599275" cy="568995"/>
          </a:xfrm>
          <a:prstGeom prst="rect">
            <a:avLst/>
          </a:prstGeom>
          <a:noFill/>
          <a:ln/>
        </p:spPr>
        <p:txBody>
          <a:bodyPr wrap="none" lIns="0" tIns="0" rIns="0" bIns="0" rtlCol="0" anchor="t"/>
          <a:lstStyle/>
          <a:p>
            <a:pPr marL="0" indent="0" algn="l">
              <a:lnSpc>
                <a:spcPts val="5150"/>
              </a:lnSpc>
              <a:buNone/>
            </a:pPr>
            <a:r>
              <a:rPr lang="es-ES" sz="2800" dirty="0">
                <a:solidFill>
                  <a:schemeClr val="accent1">
                    <a:lumMod val="50000"/>
                  </a:schemeClr>
                </a:solidFill>
              </a:rPr>
              <a:t>Patrones Estructurales </a:t>
            </a:r>
            <a:endParaRPr lang="en-US" sz="2800" dirty="0">
              <a:solidFill>
                <a:schemeClr val="accent1">
                  <a:lumMod val="50000"/>
                </a:schemeClr>
              </a:solidFill>
            </a:endParaRPr>
          </a:p>
        </p:txBody>
      </p:sp>
      <p:sp>
        <p:nvSpPr>
          <p:cNvPr id="8" name="Text 1">
            <a:extLst>
              <a:ext uri="{FF2B5EF4-FFF2-40B4-BE49-F238E27FC236}">
                <a16:creationId xmlns:a16="http://schemas.microsoft.com/office/drawing/2014/main" id="{AE998B17-AE0E-8C1E-59A4-C52351531A1F}"/>
              </a:ext>
            </a:extLst>
          </p:cNvPr>
          <p:cNvSpPr/>
          <p:nvPr/>
        </p:nvSpPr>
        <p:spPr>
          <a:xfrm>
            <a:off x="1359180" y="3694781"/>
            <a:ext cx="6219260" cy="1082136"/>
          </a:xfrm>
          <a:prstGeom prst="rect">
            <a:avLst/>
          </a:prstGeom>
          <a:noFill/>
          <a:ln/>
        </p:spPr>
        <p:txBody>
          <a:bodyPr wrap="square" lIns="0" tIns="0" rIns="0" bIns="0" rtlCol="0" anchor="t"/>
          <a:lstStyle/>
          <a:p>
            <a:pPr marL="0" indent="0" algn="just">
              <a:lnSpc>
                <a:spcPts val="2800"/>
              </a:lnSpc>
              <a:buNone/>
            </a:pPr>
            <a:r>
              <a:rPr lang="es-ES" sz="1750" b="1" dirty="0">
                <a:solidFill>
                  <a:srgbClr val="1E3063"/>
                </a:solidFill>
                <a:latin typeface="Instrument Sans Medium" pitchFamily="34" charset="0"/>
                <a:ea typeface="Instrument Sans Medium" pitchFamily="34" charset="-122"/>
                <a:cs typeface="Instrument Sans Medium" pitchFamily="34" charset="-120"/>
              </a:rPr>
              <a:t>Composite: </a:t>
            </a:r>
            <a:r>
              <a:rPr lang="es-ES" sz="1750" b="1" dirty="0" err="1">
                <a:solidFill>
                  <a:srgbClr val="1E3063"/>
                </a:solidFill>
                <a:latin typeface="Instrument Sans Medium" pitchFamily="34" charset="0"/>
                <a:ea typeface="Instrument Sans Medium" pitchFamily="34" charset="-122"/>
                <a:cs typeface="Instrument Sans Medium" pitchFamily="34" charset="-120"/>
              </a:rPr>
              <a:t>UIContainer</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a:solidFill>
                  <a:srgbClr val="1E3063"/>
                </a:solidFill>
                <a:latin typeface="Instrument Sans Medium" pitchFamily="34" charset="0"/>
                <a:ea typeface="Instrument Sans Medium" pitchFamily="34" charset="-122"/>
                <a:cs typeface="Instrument Sans Medium" pitchFamily="34" charset="-120"/>
              </a:rPr>
              <a:t>maneja la jerarquía de elementos del curso como una estructura de árbol (secciones, temas, subtemas).</a:t>
            </a:r>
            <a:endParaRPr lang="en-US" sz="1750" dirty="0"/>
          </a:p>
        </p:txBody>
      </p:sp>
      <p:sp>
        <p:nvSpPr>
          <p:cNvPr id="9" name="Text 1">
            <a:extLst>
              <a:ext uri="{FF2B5EF4-FFF2-40B4-BE49-F238E27FC236}">
                <a16:creationId xmlns:a16="http://schemas.microsoft.com/office/drawing/2014/main" id="{BF63BB74-EB21-8F44-419F-FA2678CADEEF}"/>
              </a:ext>
            </a:extLst>
          </p:cNvPr>
          <p:cNvSpPr/>
          <p:nvPr/>
        </p:nvSpPr>
        <p:spPr>
          <a:xfrm>
            <a:off x="1359179" y="5242775"/>
            <a:ext cx="6219259" cy="1260483"/>
          </a:xfrm>
          <a:prstGeom prst="rect">
            <a:avLst/>
          </a:prstGeom>
          <a:noFill/>
          <a:ln/>
        </p:spPr>
        <p:txBody>
          <a:bodyPr wrap="square" lIns="0" tIns="0" rIns="0" bIns="0" rtlCol="0" anchor="t"/>
          <a:lstStyle/>
          <a:p>
            <a:pPr marL="0" indent="0" algn="just">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Decorator</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b="1" dirty="0" err="1">
                <a:solidFill>
                  <a:srgbClr val="1E3063"/>
                </a:solidFill>
                <a:latin typeface="Instrument Sans Medium" pitchFamily="34" charset="0"/>
                <a:ea typeface="Instrument Sans Medium" pitchFamily="34" charset="-122"/>
                <a:cs typeface="Instrument Sans Medium" pitchFamily="34" charset="-120"/>
              </a:rPr>
              <a:t>UIDecorator</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a:solidFill>
                  <a:srgbClr val="1E3063"/>
                </a:solidFill>
                <a:latin typeface="Instrument Sans Medium" pitchFamily="34" charset="0"/>
                <a:ea typeface="Instrument Sans Medium" pitchFamily="34" charset="-122"/>
                <a:cs typeface="Instrument Sans Medium" pitchFamily="34" charset="-120"/>
              </a:rPr>
              <a:t>añade responsabilidades visuales (bordes, colores) a los componentes de la interfaz de forma dinámica.</a:t>
            </a:r>
            <a:endParaRPr lang="en-US" sz="1750" dirty="0"/>
          </a:p>
        </p:txBody>
      </p:sp>
      <p:sp>
        <p:nvSpPr>
          <p:cNvPr id="11" name="Text 1">
            <a:extLst>
              <a:ext uri="{FF2B5EF4-FFF2-40B4-BE49-F238E27FC236}">
                <a16:creationId xmlns:a16="http://schemas.microsoft.com/office/drawing/2014/main" id="{CA7D641B-697E-A281-0EA9-DDC8567AB93A}"/>
              </a:ext>
            </a:extLst>
          </p:cNvPr>
          <p:cNvSpPr/>
          <p:nvPr/>
        </p:nvSpPr>
        <p:spPr>
          <a:xfrm>
            <a:off x="8078635" y="1927242"/>
            <a:ext cx="6136130" cy="1082136"/>
          </a:xfrm>
          <a:prstGeom prst="rect">
            <a:avLst/>
          </a:prstGeom>
          <a:noFill/>
          <a:ln/>
        </p:spPr>
        <p:txBody>
          <a:bodyPr wrap="square" lIns="0" tIns="0" rIns="0" bIns="0" rtlCol="0" anchor="t"/>
          <a:lstStyle/>
          <a:p>
            <a:pPr marL="0" indent="0" algn="just">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Facade</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b="1" dirty="0" err="1">
                <a:solidFill>
                  <a:srgbClr val="1E3063"/>
                </a:solidFill>
                <a:latin typeface="Instrument Sans Medium" pitchFamily="34" charset="0"/>
                <a:ea typeface="Instrument Sans Medium" pitchFamily="34" charset="-122"/>
                <a:cs typeface="Instrument Sans Medium" pitchFamily="34" charset="-120"/>
              </a:rPr>
              <a:t>AcademicSystemFacade</a:t>
            </a:r>
            <a:r>
              <a:rPr lang="es-ES" sz="1750" dirty="0">
                <a:solidFill>
                  <a:srgbClr val="1E3063"/>
                </a:solidFill>
                <a:latin typeface="Instrument Sans Medium" pitchFamily="34" charset="0"/>
                <a:ea typeface="Instrument Sans Medium" pitchFamily="34" charset="-122"/>
                <a:cs typeface="Instrument Sans Medium" pitchFamily="34" charset="-120"/>
              </a:rPr>
              <a:t> simplifica el proceso de inscripción de estudiantes, ocultando la complejidad de verificar requisitos, cupos y pagos.</a:t>
            </a:r>
            <a:endParaRPr lang="en-US" sz="1750" dirty="0"/>
          </a:p>
        </p:txBody>
      </p:sp>
      <p:sp>
        <p:nvSpPr>
          <p:cNvPr id="13" name="Text 1">
            <a:extLst>
              <a:ext uri="{FF2B5EF4-FFF2-40B4-BE49-F238E27FC236}">
                <a16:creationId xmlns:a16="http://schemas.microsoft.com/office/drawing/2014/main" id="{E30749A9-988F-F704-960C-5B05A5D3B1DE}"/>
              </a:ext>
            </a:extLst>
          </p:cNvPr>
          <p:cNvSpPr/>
          <p:nvPr/>
        </p:nvSpPr>
        <p:spPr>
          <a:xfrm>
            <a:off x="8078633" y="3694781"/>
            <a:ext cx="6136130" cy="1082136"/>
          </a:xfrm>
          <a:prstGeom prst="rect">
            <a:avLst/>
          </a:prstGeom>
          <a:noFill/>
          <a:ln/>
        </p:spPr>
        <p:txBody>
          <a:bodyPr wrap="square" lIns="0" tIns="0" rIns="0" bIns="0" rtlCol="0" anchor="t"/>
          <a:lstStyle/>
          <a:p>
            <a:pPr marL="0" indent="0" algn="just">
              <a:lnSpc>
                <a:spcPts val="2800"/>
              </a:lnSpc>
              <a:buNone/>
            </a:pPr>
            <a:r>
              <a:rPr lang="es-ES" sz="1750" b="1" dirty="0">
                <a:solidFill>
                  <a:srgbClr val="1E3063"/>
                </a:solidFill>
                <a:latin typeface="Instrument Sans Medium" pitchFamily="34" charset="0"/>
                <a:ea typeface="Instrument Sans Medium" pitchFamily="34" charset="-122"/>
                <a:cs typeface="Instrument Sans Medium" pitchFamily="34" charset="-120"/>
              </a:rPr>
              <a:t>Proxy: </a:t>
            </a:r>
            <a:r>
              <a:rPr lang="es-ES" sz="1750" b="1" dirty="0" err="1">
                <a:solidFill>
                  <a:srgbClr val="1E3063"/>
                </a:solidFill>
                <a:latin typeface="Instrument Sans Medium" pitchFamily="34" charset="0"/>
                <a:ea typeface="Instrument Sans Medium" pitchFamily="34" charset="-122"/>
                <a:cs typeface="Instrument Sans Medium" pitchFamily="34" charset="-120"/>
              </a:rPr>
              <a:t>AccessProxy</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a:solidFill>
                  <a:srgbClr val="1E3063"/>
                </a:solidFill>
                <a:latin typeface="Instrument Sans Medium" pitchFamily="34" charset="0"/>
                <a:ea typeface="Instrument Sans Medium" pitchFamily="34" charset="-122"/>
                <a:cs typeface="Instrument Sans Medium" pitchFamily="34" charset="-120"/>
              </a:rPr>
              <a:t>controla el acceso a objetos sensibles, cargándolos solo cuando el usuario tiene los permisos adecuados.</a:t>
            </a:r>
            <a:endParaRPr lang="en-US" sz="1750" dirty="0"/>
          </a:p>
        </p:txBody>
      </p:sp>
    </p:spTree>
    <p:extLst>
      <p:ext uri="{BB962C8B-B14F-4D97-AF65-F5344CB8AC3E}">
        <p14:creationId xmlns:p14="http://schemas.microsoft.com/office/powerpoint/2010/main" val="308970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947214E-CABE-68F8-D489-962EF970BF1B}"/>
              </a:ext>
            </a:extLst>
          </p:cNvPr>
          <p:cNvPicPr>
            <a:picLocks noChangeAspect="1"/>
          </p:cNvPicPr>
          <p:nvPr/>
        </p:nvPicPr>
        <p:blipFill>
          <a:blip r:embed="rId2"/>
          <a:stretch>
            <a:fillRect/>
          </a:stretch>
        </p:blipFill>
        <p:spPr>
          <a:xfrm>
            <a:off x="0" y="0"/>
            <a:ext cx="14630400" cy="8229600"/>
          </a:xfrm>
          <a:prstGeom prst="rect">
            <a:avLst/>
          </a:prstGeom>
        </p:spPr>
      </p:pic>
      <p:pic>
        <p:nvPicPr>
          <p:cNvPr id="5" name="Imagen 4">
            <a:extLst>
              <a:ext uri="{FF2B5EF4-FFF2-40B4-BE49-F238E27FC236}">
                <a16:creationId xmlns:a16="http://schemas.microsoft.com/office/drawing/2014/main" id="{2C0A5508-5770-96E9-8387-FC75D53DE720}"/>
              </a:ext>
            </a:extLst>
          </p:cNvPr>
          <p:cNvPicPr>
            <a:picLocks noChangeAspect="1"/>
          </p:cNvPicPr>
          <p:nvPr/>
        </p:nvPicPr>
        <p:blipFill>
          <a:blip r:embed="rId3"/>
          <a:stretch>
            <a:fillRect/>
          </a:stretch>
        </p:blipFill>
        <p:spPr>
          <a:xfrm rot="10800000">
            <a:off x="11707742" y="6969117"/>
            <a:ext cx="2922658" cy="1260483"/>
          </a:xfrm>
          <a:prstGeom prst="rect">
            <a:avLst/>
          </a:prstGeom>
        </p:spPr>
      </p:pic>
      <p:pic>
        <p:nvPicPr>
          <p:cNvPr id="6" name="Imagen 5">
            <a:extLst>
              <a:ext uri="{FF2B5EF4-FFF2-40B4-BE49-F238E27FC236}">
                <a16:creationId xmlns:a16="http://schemas.microsoft.com/office/drawing/2014/main" id="{A0E01538-B323-42EE-DEC7-33DBEFC6EDBD}"/>
              </a:ext>
            </a:extLst>
          </p:cNvPr>
          <p:cNvPicPr>
            <a:picLocks noChangeAspect="1"/>
          </p:cNvPicPr>
          <p:nvPr/>
        </p:nvPicPr>
        <p:blipFill>
          <a:blip r:embed="rId3"/>
          <a:stretch>
            <a:fillRect/>
          </a:stretch>
        </p:blipFill>
        <p:spPr>
          <a:xfrm>
            <a:off x="4143" y="0"/>
            <a:ext cx="3324412" cy="1433751"/>
          </a:xfrm>
          <a:prstGeom prst="rect">
            <a:avLst/>
          </a:prstGeom>
        </p:spPr>
      </p:pic>
      <p:sp>
        <p:nvSpPr>
          <p:cNvPr id="7" name="Text 0">
            <a:extLst>
              <a:ext uri="{FF2B5EF4-FFF2-40B4-BE49-F238E27FC236}">
                <a16:creationId xmlns:a16="http://schemas.microsoft.com/office/drawing/2014/main" id="{0B4C2A95-91A6-786A-CE1D-3928C1AAA1CB}"/>
              </a:ext>
            </a:extLst>
          </p:cNvPr>
          <p:cNvSpPr/>
          <p:nvPr/>
        </p:nvSpPr>
        <p:spPr>
          <a:xfrm>
            <a:off x="3328555" y="292628"/>
            <a:ext cx="8599275" cy="655439"/>
          </a:xfrm>
          <a:prstGeom prst="rect">
            <a:avLst/>
          </a:prstGeom>
          <a:noFill/>
          <a:ln/>
        </p:spPr>
        <p:txBody>
          <a:bodyPr wrap="none" lIns="0" tIns="0" rIns="0" bIns="0" rtlCol="0" anchor="t"/>
          <a:lstStyle/>
          <a:p>
            <a:pPr marL="0" indent="0" algn="l">
              <a:lnSpc>
                <a:spcPts val="5150"/>
              </a:lnSpc>
              <a:buNone/>
            </a:pPr>
            <a:r>
              <a:rPr lang="es-ES" sz="4400" dirty="0">
                <a:solidFill>
                  <a:schemeClr val="accent1">
                    <a:lumMod val="50000"/>
                  </a:schemeClr>
                </a:solidFill>
              </a:rPr>
              <a:t>Descripción de Patrones por Sección</a:t>
            </a:r>
            <a:endParaRPr lang="en-US" sz="4400" dirty="0">
              <a:solidFill>
                <a:schemeClr val="accent1">
                  <a:lumMod val="50000"/>
                </a:schemeClr>
              </a:solidFill>
            </a:endParaRPr>
          </a:p>
        </p:txBody>
      </p:sp>
      <p:sp>
        <p:nvSpPr>
          <p:cNvPr id="8" name="Text 1">
            <a:extLst>
              <a:ext uri="{FF2B5EF4-FFF2-40B4-BE49-F238E27FC236}">
                <a16:creationId xmlns:a16="http://schemas.microsoft.com/office/drawing/2014/main" id="{F0AB7528-305A-FE63-72E0-3325D64B4363}"/>
              </a:ext>
            </a:extLst>
          </p:cNvPr>
          <p:cNvSpPr/>
          <p:nvPr/>
        </p:nvSpPr>
        <p:spPr>
          <a:xfrm>
            <a:off x="1359180" y="2018179"/>
            <a:ext cx="6259087" cy="1025746"/>
          </a:xfrm>
          <a:prstGeom prst="rect">
            <a:avLst/>
          </a:prstGeom>
          <a:noFill/>
          <a:ln/>
        </p:spPr>
        <p:txBody>
          <a:bodyPr wrap="square" lIns="0" tIns="0" rIns="0" bIns="0" rtlCol="0" anchor="t"/>
          <a:lstStyle/>
          <a:p>
            <a:pPr marL="0" indent="0" algn="just">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Chain</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b="1" dirty="0" err="1">
                <a:solidFill>
                  <a:srgbClr val="1E3063"/>
                </a:solidFill>
                <a:latin typeface="Instrument Sans Medium" pitchFamily="34" charset="0"/>
                <a:ea typeface="Instrument Sans Medium" pitchFamily="34" charset="-122"/>
                <a:cs typeface="Instrument Sans Medium" pitchFamily="34" charset="-120"/>
              </a:rPr>
              <a:t>of</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b="1" dirty="0" err="1">
                <a:solidFill>
                  <a:srgbClr val="1E3063"/>
                </a:solidFill>
                <a:latin typeface="Instrument Sans Medium" pitchFamily="34" charset="0"/>
                <a:ea typeface="Instrument Sans Medium" pitchFamily="34" charset="-122"/>
                <a:cs typeface="Instrument Sans Medium" pitchFamily="34" charset="-120"/>
              </a:rPr>
              <a:t>Responsibility</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b="1" dirty="0" err="1">
                <a:solidFill>
                  <a:srgbClr val="1E3063"/>
                </a:solidFill>
                <a:latin typeface="Instrument Sans Medium" pitchFamily="34" charset="0"/>
                <a:ea typeface="Instrument Sans Medium" pitchFamily="34" charset="-122"/>
                <a:cs typeface="Instrument Sans Medium" pitchFamily="34" charset="-120"/>
              </a:rPr>
              <a:t>AuthorizationChain</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a:solidFill>
                  <a:srgbClr val="1E3063"/>
                </a:solidFill>
                <a:latin typeface="Instrument Sans Medium" pitchFamily="34" charset="0"/>
                <a:ea typeface="Instrument Sans Medium" pitchFamily="34" charset="-122"/>
                <a:cs typeface="Instrument Sans Medium" pitchFamily="34" charset="-120"/>
              </a:rPr>
              <a:t>procesa solicitudes de acceso a través de una cadena de manejadores (</a:t>
            </a:r>
            <a:r>
              <a:rPr lang="es-ES" sz="1750" dirty="0" err="1">
                <a:solidFill>
                  <a:srgbClr val="1E3063"/>
                </a:solidFill>
                <a:latin typeface="Instrument Sans Medium" pitchFamily="34" charset="0"/>
                <a:ea typeface="Instrument Sans Medium" pitchFamily="34" charset="-122"/>
                <a:cs typeface="Instrument Sans Medium" pitchFamily="34" charset="-120"/>
              </a:rPr>
              <a:t>Admin</a:t>
            </a:r>
            <a:r>
              <a:rPr lang="es-ES" sz="1750" dirty="0">
                <a:solidFill>
                  <a:srgbClr val="1E3063"/>
                </a:solidFill>
                <a:latin typeface="Instrument Sans Medium" pitchFamily="34" charset="0"/>
                <a:ea typeface="Instrument Sans Medium" pitchFamily="34" charset="-122"/>
                <a:cs typeface="Instrument Sans Medium" pitchFamily="34" charset="-120"/>
              </a:rPr>
              <a:t>, Profesor, Estudiante) hasta que uno la aprueba.</a:t>
            </a:r>
            <a:endParaRPr lang="en-US" sz="1750" dirty="0"/>
          </a:p>
        </p:txBody>
      </p:sp>
      <p:sp>
        <p:nvSpPr>
          <p:cNvPr id="9" name="Text 0">
            <a:extLst>
              <a:ext uri="{FF2B5EF4-FFF2-40B4-BE49-F238E27FC236}">
                <a16:creationId xmlns:a16="http://schemas.microsoft.com/office/drawing/2014/main" id="{16E27FA7-F620-1337-8FAA-E86DF111DDE1}"/>
              </a:ext>
            </a:extLst>
          </p:cNvPr>
          <p:cNvSpPr/>
          <p:nvPr/>
        </p:nvSpPr>
        <p:spPr>
          <a:xfrm>
            <a:off x="1359179" y="1085040"/>
            <a:ext cx="8599275" cy="568995"/>
          </a:xfrm>
          <a:prstGeom prst="rect">
            <a:avLst/>
          </a:prstGeom>
          <a:noFill/>
          <a:ln/>
        </p:spPr>
        <p:txBody>
          <a:bodyPr wrap="none" lIns="0" tIns="0" rIns="0" bIns="0" rtlCol="0" anchor="t"/>
          <a:lstStyle/>
          <a:p>
            <a:pPr marL="0" indent="0" algn="l">
              <a:lnSpc>
                <a:spcPts val="5150"/>
              </a:lnSpc>
              <a:buNone/>
            </a:pPr>
            <a:r>
              <a:rPr lang="es-ES" sz="2800" dirty="0">
                <a:solidFill>
                  <a:schemeClr val="accent1">
                    <a:lumMod val="50000"/>
                  </a:schemeClr>
                </a:solidFill>
              </a:rPr>
              <a:t>Patrones de Comportamiento</a:t>
            </a:r>
            <a:endParaRPr lang="en-US" sz="2800" dirty="0">
              <a:solidFill>
                <a:schemeClr val="accent1">
                  <a:lumMod val="50000"/>
                </a:schemeClr>
              </a:solidFill>
            </a:endParaRPr>
          </a:p>
        </p:txBody>
      </p:sp>
      <p:sp>
        <p:nvSpPr>
          <p:cNvPr id="12" name="Text 1">
            <a:extLst>
              <a:ext uri="{FF2B5EF4-FFF2-40B4-BE49-F238E27FC236}">
                <a16:creationId xmlns:a16="http://schemas.microsoft.com/office/drawing/2014/main" id="{DA1F7DC8-62CB-A377-9A37-AA235CEF6523}"/>
              </a:ext>
            </a:extLst>
          </p:cNvPr>
          <p:cNvSpPr/>
          <p:nvPr/>
        </p:nvSpPr>
        <p:spPr>
          <a:xfrm>
            <a:off x="1359180" y="3921733"/>
            <a:ext cx="6298921" cy="1442873"/>
          </a:xfrm>
          <a:prstGeom prst="rect">
            <a:avLst/>
          </a:prstGeom>
          <a:noFill/>
          <a:ln/>
        </p:spPr>
        <p:txBody>
          <a:bodyPr wrap="square" lIns="0" tIns="0" rIns="0" bIns="0" rtlCol="0" anchor="t"/>
          <a:lstStyle/>
          <a:p>
            <a:pPr marL="0" indent="0" algn="just">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Command</a:t>
            </a:r>
            <a:r>
              <a:rPr lang="es-ES" sz="1750" b="1" dirty="0">
                <a:solidFill>
                  <a:srgbClr val="1E3063"/>
                </a:solidFill>
                <a:latin typeface="Instrument Sans Medium" pitchFamily="34" charset="0"/>
                <a:ea typeface="Instrument Sans Medium" pitchFamily="34" charset="-122"/>
                <a:cs typeface="Instrument Sans Medium" pitchFamily="34" charset="-120"/>
              </a:rPr>
              <a:t> : </a:t>
            </a:r>
            <a:r>
              <a:rPr lang="es-ES" sz="1750" b="1" dirty="0" err="1">
                <a:solidFill>
                  <a:srgbClr val="1E3063"/>
                </a:solidFill>
                <a:latin typeface="Instrument Sans Medium" pitchFamily="34" charset="0"/>
                <a:ea typeface="Instrument Sans Medium" pitchFamily="34" charset="-122"/>
                <a:cs typeface="Instrument Sans Medium" pitchFamily="34" charset="-120"/>
              </a:rPr>
              <a:t>NotificationCommand</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a:solidFill>
                  <a:srgbClr val="1E3063"/>
                </a:solidFill>
                <a:latin typeface="Instrument Sans Medium" pitchFamily="34" charset="0"/>
                <a:ea typeface="Instrument Sans Medium" pitchFamily="34" charset="-122"/>
                <a:cs typeface="Instrument Sans Medium" pitchFamily="34" charset="-120"/>
              </a:rPr>
              <a:t>encapsula solicitudes de notificación como objetos, permitiendo encolarlas o registrarlas.</a:t>
            </a:r>
            <a:endParaRPr lang="en-US" sz="1750" dirty="0"/>
          </a:p>
        </p:txBody>
      </p:sp>
      <p:sp>
        <p:nvSpPr>
          <p:cNvPr id="13" name="Text 1">
            <a:extLst>
              <a:ext uri="{FF2B5EF4-FFF2-40B4-BE49-F238E27FC236}">
                <a16:creationId xmlns:a16="http://schemas.microsoft.com/office/drawing/2014/main" id="{5A0E653F-B1E0-F3D4-A0BE-F182D5FD19C4}"/>
              </a:ext>
            </a:extLst>
          </p:cNvPr>
          <p:cNvSpPr/>
          <p:nvPr/>
        </p:nvSpPr>
        <p:spPr>
          <a:xfrm>
            <a:off x="1359177" y="5584890"/>
            <a:ext cx="6219257" cy="1082136"/>
          </a:xfrm>
          <a:prstGeom prst="rect">
            <a:avLst/>
          </a:prstGeom>
          <a:noFill/>
          <a:ln/>
        </p:spPr>
        <p:txBody>
          <a:bodyPr wrap="square" lIns="0" tIns="0" rIns="0" bIns="0" rtlCol="0" anchor="t"/>
          <a:lstStyle/>
          <a:p>
            <a:pPr marL="0" indent="0" algn="just">
              <a:lnSpc>
                <a:spcPts val="2800"/>
              </a:lnSpc>
              <a:buNone/>
            </a:pPr>
            <a:r>
              <a:rPr lang="es-ES" sz="1750" b="1" dirty="0">
                <a:solidFill>
                  <a:srgbClr val="1E3063"/>
                </a:solidFill>
                <a:latin typeface="Instrument Sans Medium" pitchFamily="34" charset="0"/>
                <a:ea typeface="Instrument Sans Medium" pitchFamily="34" charset="-122"/>
                <a:cs typeface="Instrument Sans Medium" pitchFamily="34" charset="-120"/>
              </a:rPr>
              <a:t>Mediator: </a:t>
            </a:r>
            <a:r>
              <a:rPr lang="es-ES" sz="1750" b="1" dirty="0" err="1">
                <a:solidFill>
                  <a:srgbClr val="1E3063"/>
                </a:solidFill>
                <a:latin typeface="Instrument Sans Medium" pitchFamily="34" charset="0"/>
                <a:ea typeface="Instrument Sans Medium" pitchFamily="34" charset="-122"/>
                <a:cs typeface="Instrument Sans Medium" pitchFamily="34" charset="-120"/>
              </a:rPr>
              <a:t>NotificationMediator</a:t>
            </a:r>
            <a:r>
              <a:rPr lang="es-ES" sz="1750" dirty="0">
                <a:solidFill>
                  <a:srgbClr val="1E3063"/>
                </a:solidFill>
                <a:latin typeface="Instrument Sans Medium" pitchFamily="34" charset="0"/>
                <a:ea typeface="Instrument Sans Medium" pitchFamily="34" charset="-122"/>
                <a:cs typeface="Instrument Sans Medium" pitchFamily="34" charset="-120"/>
              </a:rPr>
              <a:t> centraliza la comunicación compleja entre diferentes módulos del sistema, reduciendo dependencias directas.</a:t>
            </a:r>
            <a:endParaRPr lang="en-US" sz="1750" dirty="0"/>
          </a:p>
        </p:txBody>
      </p:sp>
      <p:sp>
        <p:nvSpPr>
          <p:cNvPr id="15" name="Text 1">
            <a:extLst>
              <a:ext uri="{FF2B5EF4-FFF2-40B4-BE49-F238E27FC236}">
                <a16:creationId xmlns:a16="http://schemas.microsoft.com/office/drawing/2014/main" id="{EA99BC1E-6754-8323-7C1C-8E9FDBACBB71}"/>
              </a:ext>
            </a:extLst>
          </p:cNvPr>
          <p:cNvSpPr/>
          <p:nvPr/>
        </p:nvSpPr>
        <p:spPr>
          <a:xfrm>
            <a:off x="8078633" y="1961303"/>
            <a:ext cx="6155329" cy="1082136"/>
          </a:xfrm>
          <a:prstGeom prst="rect">
            <a:avLst/>
          </a:prstGeom>
          <a:noFill/>
          <a:ln/>
        </p:spPr>
        <p:txBody>
          <a:bodyPr wrap="square" lIns="0" tIns="0" rIns="0" bIns="0" rtlCol="0" anchor="t"/>
          <a:lstStyle/>
          <a:p>
            <a:pPr marL="0" indent="0" algn="just">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Observer</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b="1" dirty="0" err="1">
                <a:solidFill>
                  <a:srgbClr val="1E3063"/>
                </a:solidFill>
                <a:latin typeface="Instrument Sans Medium" pitchFamily="34" charset="0"/>
                <a:ea typeface="Instrument Sans Medium" pitchFamily="34" charset="-122"/>
                <a:cs typeface="Instrument Sans Medium" pitchFamily="34" charset="-120"/>
              </a:rPr>
              <a:t>NotificationService</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a:solidFill>
                  <a:srgbClr val="1E3063"/>
                </a:solidFill>
                <a:latin typeface="Instrument Sans Medium" pitchFamily="34" charset="0"/>
                <a:ea typeface="Instrument Sans Medium" pitchFamily="34" charset="-122"/>
                <a:cs typeface="Instrument Sans Medium" pitchFamily="34" charset="-120"/>
              </a:rPr>
              <a:t>notifica automáticamente a los estudiantes cuando se crea una actividad o se publica una calificación.</a:t>
            </a:r>
            <a:endParaRPr lang="en-US" sz="1750" dirty="0"/>
          </a:p>
        </p:txBody>
      </p:sp>
      <p:sp>
        <p:nvSpPr>
          <p:cNvPr id="16" name="Text 1">
            <a:extLst>
              <a:ext uri="{FF2B5EF4-FFF2-40B4-BE49-F238E27FC236}">
                <a16:creationId xmlns:a16="http://schemas.microsoft.com/office/drawing/2014/main" id="{C5FB1C03-1EC8-662D-5661-71BEF2E36B22}"/>
              </a:ext>
            </a:extLst>
          </p:cNvPr>
          <p:cNvSpPr/>
          <p:nvPr/>
        </p:nvSpPr>
        <p:spPr>
          <a:xfrm>
            <a:off x="8014704" y="3859681"/>
            <a:ext cx="6219258" cy="1082136"/>
          </a:xfrm>
          <a:prstGeom prst="rect">
            <a:avLst/>
          </a:prstGeom>
          <a:noFill/>
          <a:ln/>
        </p:spPr>
        <p:txBody>
          <a:bodyPr wrap="square" lIns="0" tIns="0" rIns="0" bIns="0" rtlCol="0" anchor="t"/>
          <a:lstStyle/>
          <a:p>
            <a:pPr marL="0" indent="0" algn="just">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State:SessionState</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a:solidFill>
                  <a:srgbClr val="1E3063"/>
                </a:solidFill>
                <a:latin typeface="Instrument Sans Medium" pitchFamily="34" charset="0"/>
                <a:ea typeface="Instrument Sans Medium" pitchFamily="34" charset="-122"/>
                <a:cs typeface="Instrument Sans Medium" pitchFamily="34" charset="-120"/>
              </a:rPr>
              <a:t>gestiona los estados de la sesión del usuario (Activa, Inactiva, Expirada) cambiando el comportamiento del objeto sesión dinámicamente.</a:t>
            </a:r>
            <a:endParaRPr lang="en-US" sz="1750" dirty="0"/>
          </a:p>
        </p:txBody>
      </p:sp>
    </p:spTree>
    <p:extLst>
      <p:ext uri="{BB962C8B-B14F-4D97-AF65-F5344CB8AC3E}">
        <p14:creationId xmlns:p14="http://schemas.microsoft.com/office/powerpoint/2010/main" val="939988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4F70AB7-243F-1F63-60D7-C64653D37363}"/>
              </a:ext>
            </a:extLst>
          </p:cNvPr>
          <p:cNvPicPr>
            <a:picLocks noChangeAspect="1"/>
          </p:cNvPicPr>
          <p:nvPr/>
        </p:nvPicPr>
        <p:blipFill>
          <a:blip r:embed="rId2"/>
          <a:stretch>
            <a:fillRect/>
          </a:stretch>
        </p:blipFill>
        <p:spPr>
          <a:xfrm>
            <a:off x="0" y="0"/>
            <a:ext cx="14630400" cy="8229600"/>
          </a:xfrm>
          <a:prstGeom prst="rect">
            <a:avLst/>
          </a:prstGeom>
        </p:spPr>
      </p:pic>
      <p:pic>
        <p:nvPicPr>
          <p:cNvPr id="5" name="Imagen 4">
            <a:extLst>
              <a:ext uri="{FF2B5EF4-FFF2-40B4-BE49-F238E27FC236}">
                <a16:creationId xmlns:a16="http://schemas.microsoft.com/office/drawing/2014/main" id="{E47121CB-7B20-3073-2A63-55D1E304E16B}"/>
              </a:ext>
            </a:extLst>
          </p:cNvPr>
          <p:cNvPicPr>
            <a:picLocks noChangeAspect="1"/>
          </p:cNvPicPr>
          <p:nvPr/>
        </p:nvPicPr>
        <p:blipFill>
          <a:blip r:embed="rId3"/>
          <a:stretch>
            <a:fillRect/>
          </a:stretch>
        </p:blipFill>
        <p:spPr>
          <a:xfrm rot="10800000">
            <a:off x="11707741" y="6969117"/>
            <a:ext cx="2922658" cy="1260483"/>
          </a:xfrm>
          <a:prstGeom prst="rect">
            <a:avLst/>
          </a:prstGeom>
        </p:spPr>
      </p:pic>
      <p:pic>
        <p:nvPicPr>
          <p:cNvPr id="6" name="Imagen 5">
            <a:extLst>
              <a:ext uri="{FF2B5EF4-FFF2-40B4-BE49-F238E27FC236}">
                <a16:creationId xmlns:a16="http://schemas.microsoft.com/office/drawing/2014/main" id="{FA2AD27E-29B5-2B18-F245-F4F6A4F9F9EB}"/>
              </a:ext>
            </a:extLst>
          </p:cNvPr>
          <p:cNvPicPr>
            <a:picLocks noChangeAspect="1"/>
          </p:cNvPicPr>
          <p:nvPr/>
        </p:nvPicPr>
        <p:blipFill>
          <a:blip r:embed="rId3"/>
          <a:stretch>
            <a:fillRect/>
          </a:stretch>
        </p:blipFill>
        <p:spPr>
          <a:xfrm>
            <a:off x="4143" y="0"/>
            <a:ext cx="3324412" cy="1433751"/>
          </a:xfrm>
          <a:prstGeom prst="rect">
            <a:avLst/>
          </a:prstGeom>
        </p:spPr>
      </p:pic>
      <p:sp>
        <p:nvSpPr>
          <p:cNvPr id="7" name="Text 0">
            <a:extLst>
              <a:ext uri="{FF2B5EF4-FFF2-40B4-BE49-F238E27FC236}">
                <a16:creationId xmlns:a16="http://schemas.microsoft.com/office/drawing/2014/main" id="{39D88DD2-C4DD-17A8-C6B7-2CE27134BD0D}"/>
              </a:ext>
            </a:extLst>
          </p:cNvPr>
          <p:cNvSpPr/>
          <p:nvPr/>
        </p:nvSpPr>
        <p:spPr>
          <a:xfrm>
            <a:off x="3328555" y="292628"/>
            <a:ext cx="8599275" cy="655439"/>
          </a:xfrm>
          <a:prstGeom prst="rect">
            <a:avLst/>
          </a:prstGeom>
          <a:noFill/>
          <a:ln/>
        </p:spPr>
        <p:txBody>
          <a:bodyPr wrap="none" lIns="0" tIns="0" rIns="0" bIns="0" rtlCol="0" anchor="t"/>
          <a:lstStyle/>
          <a:p>
            <a:pPr marL="0" indent="0" algn="l">
              <a:lnSpc>
                <a:spcPts val="5150"/>
              </a:lnSpc>
              <a:buNone/>
            </a:pPr>
            <a:r>
              <a:rPr lang="es-ES" sz="4400" dirty="0">
                <a:solidFill>
                  <a:schemeClr val="accent1">
                    <a:lumMod val="50000"/>
                  </a:schemeClr>
                </a:solidFill>
              </a:rPr>
              <a:t>Descripción de Patrones por Sección</a:t>
            </a:r>
            <a:endParaRPr lang="en-US" sz="4400" dirty="0">
              <a:solidFill>
                <a:schemeClr val="accent1">
                  <a:lumMod val="50000"/>
                </a:schemeClr>
              </a:solidFill>
            </a:endParaRPr>
          </a:p>
        </p:txBody>
      </p:sp>
      <p:sp>
        <p:nvSpPr>
          <p:cNvPr id="8" name="Text 1">
            <a:extLst>
              <a:ext uri="{FF2B5EF4-FFF2-40B4-BE49-F238E27FC236}">
                <a16:creationId xmlns:a16="http://schemas.microsoft.com/office/drawing/2014/main" id="{153D1DC7-C8A1-DF40-752E-33940F722725}"/>
              </a:ext>
            </a:extLst>
          </p:cNvPr>
          <p:cNvSpPr/>
          <p:nvPr/>
        </p:nvSpPr>
        <p:spPr>
          <a:xfrm>
            <a:off x="1359180" y="2018179"/>
            <a:ext cx="6423611" cy="1025746"/>
          </a:xfrm>
          <a:prstGeom prst="rect">
            <a:avLst/>
          </a:prstGeom>
          <a:noFill/>
          <a:ln/>
        </p:spPr>
        <p:txBody>
          <a:bodyPr wrap="square" lIns="0" tIns="0" rIns="0" bIns="0" rtlCol="0" anchor="t"/>
          <a:lstStyle/>
          <a:p>
            <a:pPr marL="0" indent="0" algn="just">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Strategy</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b="1" dirty="0" err="1">
                <a:solidFill>
                  <a:srgbClr val="1E3063"/>
                </a:solidFill>
                <a:latin typeface="Instrument Sans Medium" pitchFamily="34" charset="0"/>
                <a:ea typeface="Instrument Sans Medium" pitchFamily="34" charset="-122"/>
                <a:cs typeface="Instrument Sans Medium" pitchFamily="34" charset="-120"/>
              </a:rPr>
              <a:t>GradingStrategy</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a:solidFill>
                  <a:srgbClr val="1E3063"/>
                </a:solidFill>
                <a:latin typeface="Instrument Sans Medium" pitchFamily="34" charset="0"/>
                <a:ea typeface="Instrument Sans Medium" pitchFamily="34" charset="-122"/>
                <a:cs typeface="Instrument Sans Medium" pitchFamily="34" charset="-120"/>
              </a:rPr>
              <a:t>permite intercambiar algoritmos de calificación en tiempo de ejecución (Letras A-F, Numérico 0-100, Aprobado/Reprobado).</a:t>
            </a:r>
            <a:endParaRPr lang="en-US" sz="1750" dirty="0"/>
          </a:p>
        </p:txBody>
      </p:sp>
      <p:sp>
        <p:nvSpPr>
          <p:cNvPr id="9" name="Text 0">
            <a:extLst>
              <a:ext uri="{FF2B5EF4-FFF2-40B4-BE49-F238E27FC236}">
                <a16:creationId xmlns:a16="http://schemas.microsoft.com/office/drawing/2014/main" id="{9C54DB56-5344-AA24-632E-6F6BB949DE54}"/>
              </a:ext>
            </a:extLst>
          </p:cNvPr>
          <p:cNvSpPr/>
          <p:nvPr/>
        </p:nvSpPr>
        <p:spPr>
          <a:xfrm>
            <a:off x="1359179" y="1085040"/>
            <a:ext cx="8599275" cy="568995"/>
          </a:xfrm>
          <a:prstGeom prst="rect">
            <a:avLst/>
          </a:prstGeom>
          <a:noFill/>
          <a:ln/>
        </p:spPr>
        <p:txBody>
          <a:bodyPr wrap="none" lIns="0" tIns="0" rIns="0" bIns="0" rtlCol="0" anchor="t"/>
          <a:lstStyle/>
          <a:p>
            <a:pPr marL="0" indent="0" algn="l">
              <a:lnSpc>
                <a:spcPts val="5150"/>
              </a:lnSpc>
              <a:buNone/>
            </a:pPr>
            <a:r>
              <a:rPr lang="es-ES" sz="2800" dirty="0">
                <a:solidFill>
                  <a:schemeClr val="accent1">
                    <a:lumMod val="50000"/>
                  </a:schemeClr>
                </a:solidFill>
              </a:rPr>
              <a:t>Patrones Comportamentales </a:t>
            </a:r>
            <a:endParaRPr lang="en-US" sz="2800" dirty="0">
              <a:solidFill>
                <a:schemeClr val="accent1">
                  <a:lumMod val="50000"/>
                </a:schemeClr>
              </a:solidFill>
            </a:endParaRPr>
          </a:p>
        </p:txBody>
      </p:sp>
      <p:sp>
        <p:nvSpPr>
          <p:cNvPr id="10" name="Text 1">
            <a:extLst>
              <a:ext uri="{FF2B5EF4-FFF2-40B4-BE49-F238E27FC236}">
                <a16:creationId xmlns:a16="http://schemas.microsoft.com/office/drawing/2014/main" id="{2BB9BE21-C402-727A-7BA1-EFCA8E4698B6}"/>
              </a:ext>
            </a:extLst>
          </p:cNvPr>
          <p:cNvSpPr/>
          <p:nvPr/>
        </p:nvSpPr>
        <p:spPr>
          <a:xfrm>
            <a:off x="1359180" y="5522840"/>
            <a:ext cx="6423611" cy="1082136"/>
          </a:xfrm>
          <a:prstGeom prst="rect">
            <a:avLst/>
          </a:prstGeom>
          <a:noFill/>
          <a:ln/>
        </p:spPr>
        <p:txBody>
          <a:bodyPr wrap="square" lIns="0" tIns="0" rIns="0" bIns="0" rtlCol="0" anchor="t"/>
          <a:lstStyle/>
          <a:p>
            <a:pPr marL="0" indent="0" algn="just">
              <a:lnSpc>
                <a:spcPts val="2800"/>
              </a:lnSpc>
              <a:buNone/>
            </a:pPr>
            <a:r>
              <a:rPr lang="es-ES" sz="1750" b="1" dirty="0" err="1">
                <a:solidFill>
                  <a:srgbClr val="1E3063"/>
                </a:solidFill>
                <a:latin typeface="Instrument Sans Medium" pitchFamily="34" charset="0"/>
              </a:rPr>
              <a:t>Visitor</a:t>
            </a:r>
            <a:r>
              <a:rPr lang="es-ES" sz="1750" b="1" dirty="0">
                <a:solidFill>
                  <a:srgbClr val="1E3063"/>
                </a:solidFill>
                <a:latin typeface="Instrument Sans Medium" pitchFamily="34" charset="0"/>
              </a:rPr>
              <a:t>: </a:t>
            </a:r>
            <a:r>
              <a:rPr lang="es-ES" sz="1750" b="1" dirty="0" err="1">
                <a:solidFill>
                  <a:srgbClr val="1E3063"/>
                </a:solidFill>
                <a:latin typeface="Instrument Sans Medium" pitchFamily="34" charset="0"/>
              </a:rPr>
              <a:t>DataVisitor</a:t>
            </a:r>
            <a:r>
              <a:rPr lang="es-ES" sz="1750" dirty="0">
                <a:solidFill>
                  <a:srgbClr val="1E3063"/>
                </a:solidFill>
                <a:latin typeface="Instrument Sans Medium" pitchFamily="34" charset="0"/>
              </a:rPr>
              <a:t> separa los algoritmos de reporte de la estructura de objetos, permitiendo generar estadísticas complejas sin modificar las clases de datos. </a:t>
            </a:r>
            <a:endParaRPr lang="en-US" sz="1750" dirty="0"/>
          </a:p>
        </p:txBody>
      </p:sp>
      <p:sp>
        <p:nvSpPr>
          <p:cNvPr id="12" name="Text 1">
            <a:extLst>
              <a:ext uri="{FF2B5EF4-FFF2-40B4-BE49-F238E27FC236}">
                <a16:creationId xmlns:a16="http://schemas.microsoft.com/office/drawing/2014/main" id="{6DE90FF7-B64D-FAC4-9C95-06561D42E1B1}"/>
              </a:ext>
            </a:extLst>
          </p:cNvPr>
          <p:cNvSpPr/>
          <p:nvPr/>
        </p:nvSpPr>
        <p:spPr>
          <a:xfrm>
            <a:off x="1359179" y="3631644"/>
            <a:ext cx="6423611" cy="1442873"/>
          </a:xfrm>
          <a:prstGeom prst="rect">
            <a:avLst/>
          </a:prstGeom>
          <a:noFill/>
          <a:ln/>
        </p:spPr>
        <p:txBody>
          <a:bodyPr wrap="square" lIns="0" tIns="0" rIns="0" bIns="0" rtlCol="0" anchor="t"/>
          <a:lstStyle/>
          <a:p>
            <a:pPr marL="0" indent="0" algn="just">
              <a:lnSpc>
                <a:spcPts val="2800"/>
              </a:lnSpc>
              <a:buNone/>
            </a:pPr>
            <a:r>
              <a:rPr lang="es-ES" sz="1750" b="1" dirty="0" err="1">
                <a:solidFill>
                  <a:srgbClr val="1E3063"/>
                </a:solidFill>
                <a:latin typeface="Instrument Sans Medium" pitchFamily="34" charset="0"/>
                <a:ea typeface="Instrument Sans Medium" pitchFamily="34" charset="-122"/>
                <a:cs typeface="Instrument Sans Medium" pitchFamily="34" charset="-120"/>
              </a:rPr>
              <a:t>Template</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b="1" dirty="0" err="1">
                <a:solidFill>
                  <a:srgbClr val="1E3063"/>
                </a:solidFill>
                <a:latin typeface="Instrument Sans Medium" pitchFamily="34" charset="0"/>
                <a:ea typeface="Instrument Sans Medium" pitchFamily="34" charset="-122"/>
                <a:cs typeface="Instrument Sans Medium" pitchFamily="34" charset="-120"/>
              </a:rPr>
              <a:t>Method</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b="1" dirty="0" err="1">
                <a:solidFill>
                  <a:srgbClr val="1E3063"/>
                </a:solidFill>
                <a:latin typeface="Instrument Sans Medium" pitchFamily="34" charset="0"/>
                <a:ea typeface="Instrument Sans Medium" pitchFamily="34" charset="-122"/>
                <a:cs typeface="Instrument Sans Medium" pitchFamily="34" charset="-120"/>
              </a:rPr>
              <a:t>AssessmentTemplate</a:t>
            </a:r>
            <a:r>
              <a:rPr lang="es-ES" sz="1750" b="1" dirty="0">
                <a:solidFill>
                  <a:srgbClr val="1E3063"/>
                </a:solidFill>
                <a:latin typeface="Instrument Sans Medium" pitchFamily="34" charset="0"/>
                <a:ea typeface="Instrument Sans Medium" pitchFamily="34" charset="-122"/>
                <a:cs typeface="Instrument Sans Medium" pitchFamily="34" charset="-120"/>
              </a:rPr>
              <a:t> </a:t>
            </a:r>
            <a:r>
              <a:rPr lang="es-ES" sz="1750" dirty="0">
                <a:solidFill>
                  <a:srgbClr val="1E3063"/>
                </a:solidFill>
                <a:latin typeface="Instrument Sans Medium" pitchFamily="34" charset="0"/>
                <a:ea typeface="Instrument Sans Medium" pitchFamily="34" charset="-122"/>
                <a:cs typeface="Instrument Sans Medium" pitchFamily="34" charset="-120"/>
              </a:rPr>
              <a:t>define el esqueleto del algoritmo de evaluación, permitiendo que las subclases redefinan pasos específicos sin cambiar la estructura.</a:t>
            </a:r>
            <a:endParaRPr lang="en-US" sz="1750" dirty="0"/>
          </a:p>
        </p:txBody>
      </p:sp>
    </p:spTree>
    <p:extLst>
      <p:ext uri="{BB962C8B-B14F-4D97-AF65-F5344CB8AC3E}">
        <p14:creationId xmlns:p14="http://schemas.microsoft.com/office/powerpoint/2010/main" val="2586485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C69C7A-A612-B1F3-49A5-A8C05B9DD473}"/>
              </a:ext>
            </a:extLst>
          </p:cNvPr>
          <p:cNvPicPr>
            <a:picLocks noChangeAspect="1"/>
          </p:cNvPicPr>
          <p:nvPr/>
        </p:nvPicPr>
        <p:blipFill>
          <a:blip r:embed="rId2"/>
          <a:stretch>
            <a:fillRect/>
          </a:stretch>
        </p:blipFill>
        <p:spPr>
          <a:xfrm>
            <a:off x="0" y="0"/>
            <a:ext cx="14630400" cy="8553450"/>
          </a:xfrm>
          <a:prstGeom prst="rect">
            <a:avLst/>
          </a:prstGeom>
        </p:spPr>
      </p:pic>
      <p:pic>
        <p:nvPicPr>
          <p:cNvPr id="3" name="Imagen 2">
            <a:extLst>
              <a:ext uri="{FF2B5EF4-FFF2-40B4-BE49-F238E27FC236}">
                <a16:creationId xmlns:a16="http://schemas.microsoft.com/office/drawing/2014/main" id="{159B0E89-D530-746A-6487-886AB321BCD1}"/>
              </a:ext>
            </a:extLst>
          </p:cNvPr>
          <p:cNvPicPr>
            <a:picLocks noChangeAspect="1"/>
          </p:cNvPicPr>
          <p:nvPr/>
        </p:nvPicPr>
        <p:blipFill>
          <a:blip r:embed="rId3"/>
          <a:stretch>
            <a:fillRect/>
          </a:stretch>
        </p:blipFill>
        <p:spPr>
          <a:xfrm>
            <a:off x="11829978" y="5895915"/>
            <a:ext cx="2800422" cy="2333685"/>
          </a:xfrm>
          <a:prstGeom prst="rect">
            <a:avLst/>
          </a:prstGeom>
        </p:spPr>
      </p:pic>
      <p:pic>
        <p:nvPicPr>
          <p:cNvPr id="4" name="Imagen 3">
            <a:extLst>
              <a:ext uri="{FF2B5EF4-FFF2-40B4-BE49-F238E27FC236}">
                <a16:creationId xmlns:a16="http://schemas.microsoft.com/office/drawing/2014/main" id="{7292384A-B86B-8734-40B3-2096CDE6A912}"/>
              </a:ext>
            </a:extLst>
          </p:cNvPr>
          <p:cNvPicPr>
            <a:picLocks noChangeAspect="1"/>
          </p:cNvPicPr>
          <p:nvPr/>
        </p:nvPicPr>
        <p:blipFill>
          <a:blip r:embed="rId4"/>
          <a:stretch>
            <a:fillRect/>
          </a:stretch>
        </p:blipFill>
        <p:spPr>
          <a:xfrm>
            <a:off x="860694" y="59623"/>
            <a:ext cx="5044804" cy="2299839"/>
          </a:xfrm>
          <a:prstGeom prst="rect">
            <a:avLst/>
          </a:prstGeom>
        </p:spPr>
      </p:pic>
      <p:sp>
        <p:nvSpPr>
          <p:cNvPr id="5" name="Text 0">
            <a:extLst>
              <a:ext uri="{FF2B5EF4-FFF2-40B4-BE49-F238E27FC236}">
                <a16:creationId xmlns:a16="http://schemas.microsoft.com/office/drawing/2014/main" id="{22CEE428-3AC6-D55B-7A64-9B3492A5934D}"/>
              </a:ext>
            </a:extLst>
          </p:cNvPr>
          <p:cNvSpPr/>
          <p:nvPr/>
        </p:nvSpPr>
        <p:spPr>
          <a:xfrm>
            <a:off x="4887808" y="1209542"/>
            <a:ext cx="5670590" cy="708779"/>
          </a:xfrm>
          <a:prstGeom prst="rect">
            <a:avLst/>
          </a:prstGeom>
          <a:noFill/>
          <a:ln/>
        </p:spPr>
        <p:txBody>
          <a:bodyPr wrap="none" lIns="0" tIns="0" rIns="0" bIns="0" rtlCol="0" anchor="t"/>
          <a:lstStyle/>
          <a:p>
            <a:pPr marL="0" indent="0" algn="l">
              <a:lnSpc>
                <a:spcPts val="5550"/>
              </a:lnSpc>
              <a:buNone/>
            </a:pPr>
            <a:r>
              <a:rPr lang="en-US" sz="4450" dirty="0" err="1">
                <a:solidFill>
                  <a:srgbClr val="091C53"/>
                </a:solidFill>
                <a:latin typeface="Instrument Sans Semi Bold" pitchFamily="34" charset="0"/>
              </a:rPr>
              <a:t>Introducción</a:t>
            </a:r>
            <a:endParaRPr lang="en-US" sz="4450" dirty="0"/>
          </a:p>
        </p:txBody>
      </p:sp>
      <p:sp>
        <p:nvSpPr>
          <p:cNvPr id="6" name="Text 1">
            <a:extLst>
              <a:ext uri="{FF2B5EF4-FFF2-40B4-BE49-F238E27FC236}">
                <a16:creationId xmlns:a16="http://schemas.microsoft.com/office/drawing/2014/main" id="{06A694D7-1597-9963-FBF5-863D02CADE06}"/>
              </a:ext>
            </a:extLst>
          </p:cNvPr>
          <p:cNvSpPr/>
          <p:nvPr/>
        </p:nvSpPr>
        <p:spPr>
          <a:xfrm>
            <a:off x="2487508" y="2694204"/>
            <a:ext cx="8786629" cy="3800114"/>
          </a:xfrm>
          <a:prstGeom prst="rect">
            <a:avLst/>
          </a:prstGeom>
          <a:noFill/>
          <a:ln/>
        </p:spPr>
        <p:txBody>
          <a:bodyPr wrap="square" lIns="0" tIns="0" rIns="0" bIns="0" rtlCol="0" anchor="t"/>
          <a:lstStyle/>
          <a:p>
            <a:pPr algn="just">
              <a:lnSpc>
                <a:spcPts val="2850"/>
              </a:lnSpc>
            </a:pPr>
            <a:r>
              <a:rPr lang="es-ES" dirty="0">
                <a:solidFill>
                  <a:schemeClr val="accent1">
                    <a:lumMod val="50000"/>
                  </a:schemeClr>
                </a:solidFill>
              </a:rPr>
              <a:t>La </a:t>
            </a:r>
            <a:r>
              <a:rPr lang="es-ES" b="1" dirty="0">
                <a:solidFill>
                  <a:schemeClr val="accent1">
                    <a:lumMod val="50000"/>
                  </a:schemeClr>
                </a:solidFill>
              </a:rPr>
              <a:t>Plataforma Académica Modular</a:t>
            </a:r>
            <a:r>
              <a:rPr lang="es-ES" dirty="0">
                <a:solidFill>
                  <a:schemeClr val="accent1">
                    <a:lumMod val="50000"/>
                  </a:schemeClr>
                </a:solidFill>
              </a:rPr>
              <a:t> es un prototipo funcional de un sistema de gestión educativa desarrollado en </a:t>
            </a:r>
            <a:r>
              <a:rPr lang="es-ES" b="1" dirty="0">
                <a:solidFill>
                  <a:schemeClr val="accent1">
                    <a:lumMod val="50000"/>
                  </a:schemeClr>
                </a:solidFill>
              </a:rPr>
              <a:t>C# .NET 8.0</a:t>
            </a:r>
            <a:r>
              <a:rPr lang="es-ES" dirty="0">
                <a:solidFill>
                  <a:schemeClr val="accent1">
                    <a:lumMod val="50000"/>
                  </a:schemeClr>
                </a:solidFill>
              </a:rPr>
              <a:t>. Este proyecto no solo busca satisfacer las necesidades operativas de una institución académica como la gestión de usuarios, cursos, calificaciones y asistencia, sino que sirve como una demostración técnica exhaustiva de la aplicación correcta de </a:t>
            </a:r>
            <a:r>
              <a:rPr lang="es-ES" b="1" dirty="0">
                <a:solidFill>
                  <a:schemeClr val="accent1">
                    <a:lumMod val="50000"/>
                  </a:schemeClr>
                </a:solidFill>
              </a:rPr>
              <a:t>16 Patrones de Diseño </a:t>
            </a:r>
            <a:r>
              <a:rPr lang="es-ES" dirty="0">
                <a:solidFill>
                  <a:schemeClr val="accent1">
                    <a:lumMod val="50000"/>
                  </a:schemeClr>
                </a:solidFill>
              </a:rPr>
              <a:t>A través de una arquitectura modular y desacoplada, el sistema permite la interacción entre diferentes roles (Estudiantes, Profesores, Administradores) simulando un entorno de producción real, pero con persistencia en memoria para facilitar su portabilidad y demostración.</a:t>
            </a:r>
            <a:endParaRPr lang="en-US" sz="1750" dirty="0">
              <a:solidFill>
                <a:schemeClr val="accent1">
                  <a:lumMod val="50000"/>
                </a:schemeClr>
              </a:solidFill>
            </a:endParaRPr>
          </a:p>
        </p:txBody>
      </p:sp>
    </p:spTree>
    <p:extLst>
      <p:ext uri="{BB962C8B-B14F-4D97-AF65-F5344CB8AC3E}">
        <p14:creationId xmlns:p14="http://schemas.microsoft.com/office/powerpoint/2010/main" val="3829597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291E-ED00-9744-A4FA-07A7D845A208}"/>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C3399497-FA92-1C3F-A98A-39361B762EA9}"/>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 0">
            <a:extLst>
              <a:ext uri="{FF2B5EF4-FFF2-40B4-BE49-F238E27FC236}">
                <a16:creationId xmlns:a16="http://schemas.microsoft.com/office/drawing/2014/main" id="{44A8D1CC-8DC9-9510-6B00-AE7E37D44D7E}"/>
              </a:ext>
            </a:extLst>
          </p:cNvPr>
          <p:cNvSpPr/>
          <p:nvPr/>
        </p:nvSpPr>
        <p:spPr>
          <a:xfrm>
            <a:off x="6245707" y="1362166"/>
            <a:ext cx="2755344" cy="499467"/>
          </a:xfrm>
          <a:prstGeom prst="rect">
            <a:avLst/>
          </a:prstGeom>
          <a:noFill/>
          <a:ln/>
        </p:spPr>
        <p:txBody>
          <a:bodyPr wrap="none" lIns="0" tIns="0" rIns="0" bIns="0" rtlCol="0" anchor="t"/>
          <a:lstStyle/>
          <a:p>
            <a:pPr marL="0" indent="0" algn="l">
              <a:lnSpc>
                <a:spcPts val="3900"/>
              </a:lnSpc>
              <a:buNone/>
            </a:pPr>
            <a:r>
              <a:rPr lang="en-US" sz="3100" dirty="0" err="1">
                <a:solidFill>
                  <a:schemeClr val="accent1">
                    <a:lumMod val="50000"/>
                  </a:schemeClr>
                </a:solidFill>
                <a:latin typeface="Instrument Sans Semi Bold" pitchFamily="34" charset="0"/>
                <a:ea typeface="Instrument Sans Semi Bold" pitchFamily="34" charset="-122"/>
                <a:cs typeface="Instrument Sans Semi Bold" pitchFamily="34" charset="-120"/>
              </a:rPr>
              <a:t>Conclusión</a:t>
            </a:r>
            <a:endParaRPr lang="en-US" sz="3100" dirty="0">
              <a:solidFill>
                <a:schemeClr val="accent1">
                  <a:lumMod val="50000"/>
                </a:schemeClr>
              </a:solidFill>
            </a:endParaRPr>
          </a:p>
        </p:txBody>
      </p:sp>
      <p:sp>
        <p:nvSpPr>
          <p:cNvPr id="3" name="Text 1">
            <a:extLst>
              <a:ext uri="{FF2B5EF4-FFF2-40B4-BE49-F238E27FC236}">
                <a16:creationId xmlns:a16="http://schemas.microsoft.com/office/drawing/2014/main" id="{7543034B-BE29-3DEB-2826-E27E53CB1D90}"/>
              </a:ext>
            </a:extLst>
          </p:cNvPr>
          <p:cNvSpPr/>
          <p:nvPr/>
        </p:nvSpPr>
        <p:spPr>
          <a:xfrm>
            <a:off x="559356" y="1178600"/>
            <a:ext cx="11908869" cy="499467"/>
          </a:xfrm>
          <a:prstGeom prst="rect">
            <a:avLst/>
          </a:prstGeom>
          <a:noFill/>
          <a:ln/>
        </p:spPr>
        <p:txBody>
          <a:bodyPr wrap="none" lIns="0" tIns="0" rIns="0" bIns="0" rtlCol="0" anchor="t"/>
          <a:lstStyle/>
          <a:p>
            <a:pPr marL="0" indent="0" algn="l">
              <a:lnSpc>
                <a:spcPts val="2000"/>
              </a:lnSpc>
              <a:buNone/>
            </a:pPr>
            <a:endParaRPr lang="en-US" sz="1250" dirty="0"/>
          </a:p>
        </p:txBody>
      </p:sp>
      <p:sp>
        <p:nvSpPr>
          <p:cNvPr id="7" name="Text 3">
            <a:extLst>
              <a:ext uri="{FF2B5EF4-FFF2-40B4-BE49-F238E27FC236}">
                <a16:creationId xmlns:a16="http://schemas.microsoft.com/office/drawing/2014/main" id="{8FF80F68-1593-B43F-7D84-E647A48F9B8A}"/>
              </a:ext>
            </a:extLst>
          </p:cNvPr>
          <p:cNvSpPr/>
          <p:nvPr/>
        </p:nvSpPr>
        <p:spPr>
          <a:xfrm>
            <a:off x="559356" y="8902779"/>
            <a:ext cx="13511689" cy="255627"/>
          </a:xfrm>
          <a:prstGeom prst="rect">
            <a:avLst/>
          </a:prstGeom>
          <a:noFill/>
          <a:ln/>
        </p:spPr>
        <p:txBody>
          <a:bodyPr wrap="none" lIns="0" tIns="0" rIns="0" bIns="0" rtlCol="0" anchor="t"/>
          <a:lstStyle/>
          <a:p>
            <a:pPr marL="0" indent="0" algn="l">
              <a:lnSpc>
                <a:spcPts val="2000"/>
              </a:lnSpc>
              <a:buNone/>
            </a:pPr>
            <a:endParaRPr lang="en-US" sz="1250" dirty="0"/>
          </a:p>
        </p:txBody>
      </p:sp>
      <p:sp>
        <p:nvSpPr>
          <p:cNvPr id="6" name="CuadroTexto 5">
            <a:extLst>
              <a:ext uri="{FF2B5EF4-FFF2-40B4-BE49-F238E27FC236}">
                <a16:creationId xmlns:a16="http://schemas.microsoft.com/office/drawing/2014/main" id="{42DBB785-903E-B451-E0C1-8CEA04553CA4}"/>
              </a:ext>
            </a:extLst>
          </p:cNvPr>
          <p:cNvSpPr txBox="1"/>
          <p:nvPr/>
        </p:nvSpPr>
        <p:spPr>
          <a:xfrm>
            <a:off x="3023141" y="3084093"/>
            <a:ext cx="8946046" cy="3046988"/>
          </a:xfrm>
          <a:prstGeom prst="rect">
            <a:avLst/>
          </a:prstGeom>
          <a:noFill/>
        </p:spPr>
        <p:txBody>
          <a:bodyPr wrap="square">
            <a:spAutoFit/>
          </a:bodyPr>
          <a:lstStyle/>
          <a:p>
            <a:pPr algn="just"/>
            <a:r>
              <a:rPr lang="es-MX" sz="2400" dirty="0">
                <a:solidFill>
                  <a:schemeClr val="accent1">
                    <a:lumMod val="50000"/>
                  </a:schemeClr>
                </a:solidFill>
              </a:rPr>
              <a:t>La implementación de Patrones de Diseño en la Plataforma Modular de Gestión Académica es una decisión estratégica que eleva significativamente la calidad del proyecto. El uso de estos patrones garantiza la robustez, escalabilidad y mantenibilidad del software. Al aplicar soluciones de diseño probadas, el código se vuelve inherentemente más flexible ante los requisitos cambiantes, promueve la reutilización de componentes y establece una estructura estandarizada fácil de comprender por el equipo de desarrollo.</a:t>
            </a:r>
          </a:p>
        </p:txBody>
      </p:sp>
      <p:pic>
        <p:nvPicPr>
          <p:cNvPr id="4" name="Imagen 3">
            <a:extLst>
              <a:ext uri="{FF2B5EF4-FFF2-40B4-BE49-F238E27FC236}">
                <a16:creationId xmlns:a16="http://schemas.microsoft.com/office/drawing/2014/main" id="{A81F4963-2195-9A36-D863-0350F244F64F}"/>
              </a:ext>
            </a:extLst>
          </p:cNvPr>
          <p:cNvPicPr>
            <a:picLocks noChangeAspect="1"/>
          </p:cNvPicPr>
          <p:nvPr/>
        </p:nvPicPr>
        <p:blipFill>
          <a:blip r:embed="rId4"/>
          <a:stretch>
            <a:fillRect/>
          </a:stretch>
        </p:blipFill>
        <p:spPr>
          <a:xfrm>
            <a:off x="47291" y="0"/>
            <a:ext cx="3324412" cy="1433751"/>
          </a:xfrm>
          <a:prstGeom prst="rect">
            <a:avLst/>
          </a:prstGeom>
        </p:spPr>
      </p:pic>
      <p:pic>
        <p:nvPicPr>
          <p:cNvPr id="8" name="Imagen 7">
            <a:extLst>
              <a:ext uri="{FF2B5EF4-FFF2-40B4-BE49-F238E27FC236}">
                <a16:creationId xmlns:a16="http://schemas.microsoft.com/office/drawing/2014/main" id="{A67EE5E8-AA9D-FA23-DA81-FB517B0D4D50}"/>
              </a:ext>
            </a:extLst>
          </p:cNvPr>
          <p:cNvPicPr>
            <a:picLocks noChangeAspect="1"/>
          </p:cNvPicPr>
          <p:nvPr/>
        </p:nvPicPr>
        <p:blipFill>
          <a:blip r:embed="rId4"/>
          <a:stretch>
            <a:fillRect/>
          </a:stretch>
        </p:blipFill>
        <p:spPr>
          <a:xfrm rot="10800000">
            <a:off x="11707742" y="6969117"/>
            <a:ext cx="2922658" cy="1260483"/>
          </a:xfrm>
          <a:prstGeom prst="rect">
            <a:avLst/>
          </a:prstGeom>
        </p:spPr>
      </p:pic>
    </p:spTree>
    <p:extLst>
      <p:ext uri="{BB962C8B-B14F-4D97-AF65-F5344CB8AC3E}">
        <p14:creationId xmlns:p14="http://schemas.microsoft.com/office/powerpoint/2010/main" val="817717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64E4FC6-F8AF-CA29-4D16-9BF474D136BA}"/>
              </a:ext>
            </a:extLst>
          </p:cNvPr>
          <p:cNvPicPr>
            <a:picLocks noChangeAspect="1"/>
          </p:cNvPicPr>
          <p:nvPr/>
        </p:nvPicPr>
        <p:blipFill>
          <a:blip r:embed="rId2"/>
          <a:stretch>
            <a:fillRect/>
          </a:stretch>
        </p:blipFill>
        <p:spPr>
          <a:xfrm>
            <a:off x="0" y="0"/>
            <a:ext cx="14630400" cy="8229600"/>
          </a:xfrm>
          <a:prstGeom prst="rect">
            <a:avLst/>
          </a:prstGeom>
        </p:spPr>
      </p:pic>
      <p:sp>
        <p:nvSpPr>
          <p:cNvPr id="5" name="CuadroTexto 4">
            <a:extLst>
              <a:ext uri="{FF2B5EF4-FFF2-40B4-BE49-F238E27FC236}">
                <a16:creationId xmlns:a16="http://schemas.microsoft.com/office/drawing/2014/main" id="{5A76DA35-CDC3-DA8F-BB2F-A4DA7BD58FAD}"/>
              </a:ext>
            </a:extLst>
          </p:cNvPr>
          <p:cNvSpPr txBox="1"/>
          <p:nvPr/>
        </p:nvSpPr>
        <p:spPr>
          <a:xfrm>
            <a:off x="2982190" y="2776397"/>
            <a:ext cx="7626927" cy="3416320"/>
          </a:xfrm>
          <a:prstGeom prst="rect">
            <a:avLst/>
          </a:prstGeom>
          <a:noFill/>
        </p:spPr>
        <p:txBody>
          <a:bodyPr wrap="square">
            <a:spAutoFit/>
          </a:bodyPr>
          <a:lstStyle/>
          <a:p>
            <a:pPr marL="285750" indent="-285750">
              <a:buFont typeface="Arial" panose="020B0604020202020204" pitchFamily="34" charset="0"/>
              <a:buChar char="•"/>
            </a:pPr>
            <a:r>
              <a:rPr lang="es-MX" dirty="0">
                <a:solidFill>
                  <a:schemeClr val="accent1">
                    <a:lumMod val="50000"/>
                  </a:schemeClr>
                </a:solidFill>
              </a:rPr>
              <a:t>Gamma, E., Helm, R., Johnson, R., &amp; </a:t>
            </a:r>
            <a:r>
              <a:rPr lang="es-MX" dirty="0" err="1">
                <a:solidFill>
                  <a:schemeClr val="accent1">
                    <a:lumMod val="50000"/>
                  </a:schemeClr>
                </a:solidFill>
              </a:rPr>
              <a:t>Vlissides</a:t>
            </a:r>
            <a:r>
              <a:rPr lang="es-MX" dirty="0">
                <a:solidFill>
                  <a:schemeClr val="accent1">
                    <a:lumMod val="50000"/>
                  </a:schemeClr>
                </a:solidFill>
              </a:rPr>
              <a:t>, J. (1994). </a:t>
            </a:r>
            <a:r>
              <a:rPr lang="es-MX" dirty="0" err="1">
                <a:solidFill>
                  <a:schemeClr val="accent1">
                    <a:lumMod val="50000"/>
                  </a:schemeClr>
                </a:solidFill>
              </a:rPr>
              <a:t>Design</a:t>
            </a:r>
            <a:r>
              <a:rPr lang="es-MX" dirty="0">
                <a:solidFill>
                  <a:schemeClr val="accent1">
                    <a:lumMod val="50000"/>
                  </a:schemeClr>
                </a:solidFill>
              </a:rPr>
              <a:t> </a:t>
            </a:r>
            <a:r>
              <a:rPr lang="es-MX" dirty="0" err="1">
                <a:solidFill>
                  <a:schemeClr val="accent1">
                    <a:lumMod val="50000"/>
                  </a:schemeClr>
                </a:solidFill>
              </a:rPr>
              <a:t>Patterns</a:t>
            </a:r>
            <a:r>
              <a:rPr lang="es-MX" dirty="0">
                <a:solidFill>
                  <a:schemeClr val="accent1">
                    <a:lumMod val="50000"/>
                  </a:schemeClr>
                </a:solidFill>
              </a:rPr>
              <a:t>: </a:t>
            </a:r>
            <a:r>
              <a:rPr lang="es-MX" dirty="0" err="1">
                <a:solidFill>
                  <a:schemeClr val="accent1">
                    <a:lumMod val="50000"/>
                  </a:schemeClr>
                </a:solidFill>
              </a:rPr>
              <a:t>Elements</a:t>
            </a:r>
            <a:r>
              <a:rPr lang="es-MX" dirty="0">
                <a:solidFill>
                  <a:schemeClr val="accent1">
                    <a:lumMod val="50000"/>
                  </a:schemeClr>
                </a:solidFill>
              </a:rPr>
              <a:t> </a:t>
            </a:r>
            <a:r>
              <a:rPr lang="es-MX" dirty="0" err="1">
                <a:solidFill>
                  <a:schemeClr val="accent1">
                    <a:lumMod val="50000"/>
                  </a:schemeClr>
                </a:solidFill>
              </a:rPr>
              <a:t>of</a:t>
            </a:r>
            <a:r>
              <a:rPr lang="es-MX" dirty="0">
                <a:solidFill>
                  <a:schemeClr val="accent1">
                    <a:lumMod val="50000"/>
                  </a:schemeClr>
                </a:solidFill>
              </a:rPr>
              <a:t> Reusable </a:t>
            </a:r>
            <a:r>
              <a:rPr lang="es-MX" dirty="0" err="1">
                <a:solidFill>
                  <a:schemeClr val="accent1">
                    <a:lumMod val="50000"/>
                  </a:schemeClr>
                </a:solidFill>
              </a:rPr>
              <a:t>Object-Oriented</a:t>
            </a:r>
            <a:r>
              <a:rPr lang="es-MX" dirty="0">
                <a:solidFill>
                  <a:schemeClr val="accent1">
                    <a:lumMod val="50000"/>
                  </a:schemeClr>
                </a:solidFill>
              </a:rPr>
              <a:t> Software. Addison-Wesley Professional. (Libro base de los patrones </a:t>
            </a:r>
            <a:r>
              <a:rPr lang="es-MX" dirty="0" err="1">
                <a:solidFill>
                  <a:schemeClr val="accent1">
                    <a:lumMod val="50000"/>
                  </a:schemeClr>
                </a:solidFill>
              </a:rPr>
              <a:t>GoF</a:t>
            </a:r>
            <a:r>
              <a:rPr lang="es-MX" dirty="0">
                <a:solidFill>
                  <a:schemeClr val="accent1">
                    <a:lumMod val="50000"/>
                  </a:schemeClr>
                </a:solidFill>
              </a:rPr>
              <a:t>).</a:t>
            </a:r>
          </a:p>
          <a:p>
            <a:pPr marL="285750" indent="-285750">
              <a:buFont typeface="Arial" panose="020B0604020202020204" pitchFamily="34" charset="0"/>
              <a:buChar char="•"/>
            </a:pPr>
            <a:r>
              <a:rPr lang="es-MX" dirty="0">
                <a:solidFill>
                  <a:schemeClr val="accent1">
                    <a:lumMod val="50000"/>
                  </a:schemeClr>
                </a:solidFill>
              </a:rPr>
              <a:t>Microsoft </a:t>
            </a:r>
            <a:r>
              <a:rPr lang="es-MX" dirty="0" err="1">
                <a:solidFill>
                  <a:schemeClr val="accent1">
                    <a:lumMod val="50000"/>
                  </a:schemeClr>
                </a:solidFill>
              </a:rPr>
              <a:t>Documentation</a:t>
            </a:r>
            <a:r>
              <a:rPr lang="es-MX" dirty="0">
                <a:solidFill>
                  <a:schemeClr val="accent1">
                    <a:lumMod val="50000"/>
                  </a:schemeClr>
                </a:solidFill>
              </a:rPr>
              <a:t>. (2024). </a:t>
            </a:r>
            <a:r>
              <a:rPr lang="es-MX" dirty="0" err="1">
                <a:solidFill>
                  <a:schemeClr val="accent1">
                    <a:lumMod val="50000"/>
                  </a:schemeClr>
                </a:solidFill>
              </a:rPr>
              <a:t>Design</a:t>
            </a:r>
            <a:r>
              <a:rPr lang="es-MX" dirty="0">
                <a:solidFill>
                  <a:schemeClr val="accent1">
                    <a:lumMod val="50000"/>
                  </a:schemeClr>
                </a:solidFill>
              </a:rPr>
              <a:t> </a:t>
            </a:r>
            <a:r>
              <a:rPr lang="es-MX" dirty="0" err="1">
                <a:solidFill>
                  <a:schemeClr val="accent1">
                    <a:lumMod val="50000"/>
                  </a:schemeClr>
                </a:solidFill>
              </a:rPr>
              <a:t>Patterns</a:t>
            </a:r>
            <a:r>
              <a:rPr lang="es-MX" dirty="0">
                <a:solidFill>
                  <a:schemeClr val="accent1">
                    <a:lumMod val="50000"/>
                  </a:schemeClr>
                </a:solidFill>
              </a:rPr>
              <a:t> in .NET. Recuperado de learn.microsoft.com.</a:t>
            </a:r>
          </a:p>
          <a:p>
            <a:pPr marL="285750" indent="-285750">
              <a:buFont typeface="Arial" panose="020B0604020202020204" pitchFamily="34" charset="0"/>
              <a:buChar char="•"/>
            </a:pPr>
            <a:r>
              <a:rPr lang="es-MX" dirty="0">
                <a:solidFill>
                  <a:schemeClr val="accent1">
                    <a:lumMod val="50000"/>
                  </a:schemeClr>
                </a:solidFill>
              </a:rPr>
              <a:t>Martin, R. C. (2017). </a:t>
            </a:r>
            <a:r>
              <a:rPr lang="es-MX" dirty="0" err="1">
                <a:solidFill>
                  <a:schemeClr val="accent1">
                    <a:lumMod val="50000"/>
                  </a:schemeClr>
                </a:solidFill>
              </a:rPr>
              <a:t>Clean</a:t>
            </a:r>
            <a:r>
              <a:rPr lang="es-MX" dirty="0">
                <a:solidFill>
                  <a:schemeClr val="accent1">
                    <a:lumMod val="50000"/>
                  </a:schemeClr>
                </a:solidFill>
              </a:rPr>
              <a:t> </a:t>
            </a:r>
            <a:r>
              <a:rPr lang="es-MX" dirty="0" err="1">
                <a:solidFill>
                  <a:schemeClr val="accent1">
                    <a:lumMod val="50000"/>
                  </a:schemeClr>
                </a:solidFill>
              </a:rPr>
              <a:t>Architecture</a:t>
            </a:r>
            <a:r>
              <a:rPr lang="es-MX" dirty="0">
                <a:solidFill>
                  <a:schemeClr val="accent1">
                    <a:lumMod val="50000"/>
                  </a:schemeClr>
                </a:solidFill>
              </a:rPr>
              <a:t>: A </a:t>
            </a:r>
            <a:r>
              <a:rPr lang="es-MX" dirty="0" err="1">
                <a:solidFill>
                  <a:schemeClr val="accent1">
                    <a:lumMod val="50000"/>
                  </a:schemeClr>
                </a:solidFill>
              </a:rPr>
              <a:t>Craftsman's</a:t>
            </a:r>
            <a:r>
              <a:rPr lang="es-MX" dirty="0">
                <a:solidFill>
                  <a:schemeClr val="accent1">
                    <a:lumMod val="50000"/>
                  </a:schemeClr>
                </a:solidFill>
              </a:rPr>
              <a:t> Guide </a:t>
            </a:r>
            <a:r>
              <a:rPr lang="es-MX" dirty="0" err="1">
                <a:solidFill>
                  <a:schemeClr val="accent1">
                    <a:lumMod val="50000"/>
                  </a:schemeClr>
                </a:solidFill>
              </a:rPr>
              <a:t>to</a:t>
            </a:r>
            <a:r>
              <a:rPr lang="es-MX" dirty="0">
                <a:solidFill>
                  <a:schemeClr val="accent1">
                    <a:lumMod val="50000"/>
                  </a:schemeClr>
                </a:solidFill>
              </a:rPr>
              <a:t> Software </a:t>
            </a:r>
            <a:r>
              <a:rPr lang="es-MX" dirty="0" err="1">
                <a:solidFill>
                  <a:schemeClr val="accent1">
                    <a:lumMod val="50000"/>
                  </a:schemeClr>
                </a:solidFill>
              </a:rPr>
              <a:t>Structure</a:t>
            </a:r>
            <a:r>
              <a:rPr lang="es-MX" dirty="0">
                <a:solidFill>
                  <a:schemeClr val="accent1">
                    <a:lumMod val="50000"/>
                  </a:schemeClr>
                </a:solidFill>
              </a:rPr>
              <a:t> and </a:t>
            </a:r>
            <a:r>
              <a:rPr lang="es-MX" dirty="0" err="1">
                <a:solidFill>
                  <a:schemeClr val="accent1">
                    <a:lumMod val="50000"/>
                  </a:schemeClr>
                </a:solidFill>
              </a:rPr>
              <a:t>Design</a:t>
            </a:r>
            <a:r>
              <a:rPr lang="es-MX" dirty="0">
                <a:solidFill>
                  <a:schemeClr val="accent1">
                    <a:lumMod val="50000"/>
                  </a:schemeClr>
                </a:solidFill>
              </a:rPr>
              <a:t>. Prentice Hall.</a:t>
            </a:r>
          </a:p>
          <a:p>
            <a:pPr marL="285750" indent="-285750">
              <a:buFont typeface="Arial" panose="020B0604020202020204" pitchFamily="34" charset="0"/>
              <a:buChar char="•"/>
            </a:pPr>
            <a:r>
              <a:rPr lang="es-MX" dirty="0">
                <a:solidFill>
                  <a:schemeClr val="accent1">
                    <a:lumMod val="50000"/>
                  </a:schemeClr>
                </a:solidFill>
              </a:rPr>
              <a:t>Freeman, E., &amp; Robson, E. (2020). Head </a:t>
            </a:r>
            <a:r>
              <a:rPr lang="es-MX" dirty="0" err="1">
                <a:solidFill>
                  <a:schemeClr val="accent1">
                    <a:lumMod val="50000"/>
                  </a:schemeClr>
                </a:solidFill>
              </a:rPr>
              <a:t>First</a:t>
            </a:r>
            <a:r>
              <a:rPr lang="es-MX" dirty="0">
                <a:solidFill>
                  <a:schemeClr val="accent1">
                    <a:lumMod val="50000"/>
                  </a:schemeClr>
                </a:solidFill>
              </a:rPr>
              <a:t> </a:t>
            </a:r>
            <a:r>
              <a:rPr lang="es-MX" dirty="0" err="1">
                <a:solidFill>
                  <a:schemeClr val="accent1">
                    <a:lumMod val="50000"/>
                  </a:schemeClr>
                </a:solidFill>
              </a:rPr>
              <a:t>Design</a:t>
            </a:r>
            <a:r>
              <a:rPr lang="es-MX" dirty="0">
                <a:solidFill>
                  <a:schemeClr val="accent1">
                    <a:lumMod val="50000"/>
                  </a:schemeClr>
                </a:solidFill>
              </a:rPr>
              <a:t> </a:t>
            </a:r>
            <a:r>
              <a:rPr lang="es-MX" dirty="0" err="1">
                <a:solidFill>
                  <a:schemeClr val="accent1">
                    <a:lumMod val="50000"/>
                  </a:schemeClr>
                </a:solidFill>
              </a:rPr>
              <a:t>Patterns</a:t>
            </a:r>
            <a:r>
              <a:rPr lang="es-MX" dirty="0">
                <a:solidFill>
                  <a:schemeClr val="accent1">
                    <a:lumMod val="50000"/>
                  </a:schemeClr>
                </a:solidFill>
              </a:rPr>
              <a:t>: </a:t>
            </a:r>
            <a:r>
              <a:rPr lang="es-MX" dirty="0" err="1">
                <a:solidFill>
                  <a:schemeClr val="accent1">
                    <a:lumMod val="50000"/>
                  </a:schemeClr>
                </a:solidFill>
              </a:rPr>
              <a:t>Building</a:t>
            </a:r>
            <a:r>
              <a:rPr lang="es-MX" dirty="0">
                <a:solidFill>
                  <a:schemeClr val="accent1">
                    <a:lumMod val="50000"/>
                  </a:schemeClr>
                </a:solidFill>
              </a:rPr>
              <a:t> Extensible and </a:t>
            </a:r>
            <a:r>
              <a:rPr lang="es-MX" dirty="0" err="1">
                <a:solidFill>
                  <a:schemeClr val="accent1">
                    <a:lumMod val="50000"/>
                  </a:schemeClr>
                </a:solidFill>
              </a:rPr>
              <a:t>Maintainable</a:t>
            </a:r>
            <a:r>
              <a:rPr lang="es-MX" dirty="0">
                <a:solidFill>
                  <a:schemeClr val="accent1">
                    <a:lumMod val="50000"/>
                  </a:schemeClr>
                </a:solidFill>
              </a:rPr>
              <a:t> </a:t>
            </a:r>
            <a:r>
              <a:rPr lang="es-MX" dirty="0" err="1">
                <a:solidFill>
                  <a:schemeClr val="accent1">
                    <a:lumMod val="50000"/>
                  </a:schemeClr>
                </a:solidFill>
              </a:rPr>
              <a:t>Object-Oriented</a:t>
            </a:r>
            <a:r>
              <a:rPr lang="es-MX" dirty="0">
                <a:solidFill>
                  <a:schemeClr val="accent1">
                    <a:lumMod val="50000"/>
                  </a:schemeClr>
                </a:solidFill>
              </a:rPr>
              <a:t> Software. O'Reilly Media.</a:t>
            </a:r>
          </a:p>
          <a:p>
            <a:pPr marL="285750" indent="-285750">
              <a:buFont typeface="Arial" panose="020B0604020202020204" pitchFamily="34" charset="0"/>
              <a:buChar char="•"/>
            </a:pPr>
            <a:r>
              <a:rPr lang="es-MX" dirty="0" err="1">
                <a:solidFill>
                  <a:schemeClr val="accent1">
                    <a:lumMod val="50000"/>
                  </a:schemeClr>
                </a:solidFill>
              </a:rPr>
              <a:t>Refactoring.guru</a:t>
            </a:r>
            <a:r>
              <a:rPr lang="es-MX" dirty="0">
                <a:solidFill>
                  <a:schemeClr val="accent1">
                    <a:lumMod val="50000"/>
                  </a:schemeClr>
                </a:solidFill>
              </a:rPr>
              <a:t>. (2024). </a:t>
            </a:r>
            <a:r>
              <a:rPr lang="es-MX" dirty="0" err="1">
                <a:solidFill>
                  <a:schemeClr val="accent1">
                    <a:lumMod val="50000"/>
                  </a:schemeClr>
                </a:solidFill>
              </a:rPr>
              <a:t>Catalog</a:t>
            </a:r>
            <a:r>
              <a:rPr lang="es-MX" dirty="0">
                <a:solidFill>
                  <a:schemeClr val="accent1">
                    <a:lumMod val="50000"/>
                  </a:schemeClr>
                </a:solidFill>
              </a:rPr>
              <a:t> </a:t>
            </a:r>
            <a:r>
              <a:rPr lang="es-MX" dirty="0" err="1">
                <a:solidFill>
                  <a:schemeClr val="accent1">
                    <a:lumMod val="50000"/>
                  </a:schemeClr>
                </a:solidFill>
              </a:rPr>
              <a:t>of</a:t>
            </a:r>
            <a:r>
              <a:rPr lang="es-MX" dirty="0">
                <a:solidFill>
                  <a:schemeClr val="accent1">
                    <a:lumMod val="50000"/>
                  </a:schemeClr>
                </a:solidFill>
              </a:rPr>
              <a:t> </a:t>
            </a:r>
            <a:r>
              <a:rPr lang="es-MX" dirty="0" err="1">
                <a:solidFill>
                  <a:schemeClr val="accent1">
                    <a:lumMod val="50000"/>
                  </a:schemeClr>
                </a:solidFill>
              </a:rPr>
              <a:t>Design</a:t>
            </a:r>
            <a:r>
              <a:rPr lang="es-MX" dirty="0">
                <a:solidFill>
                  <a:schemeClr val="accent1">
                    <a:lumMod val="50000"/>
                  </a:schemeClr>
                </a:solidFill>
              </a:rPr>
              <a:t> </a:t>
            </a:r>
            <a:r>
              <a:rPr lang="es-MX" dirty="0" err="1">
                <a:solidFill>
                  <a:schemeClr val="accent1">
                    <a:lumMod val="50000"/>
                  </a:schemeClr>
                </a:solidFill>
              </a:rPr>
              <a:t>Patterns</a:t>
            </a:r>
            <a:r>
              <a:rPr lang="es-MX" dirty="0">
                <a:solidFill>
                  <a:schemeClr val="accent1">
                    <a:lumMod val="50000"/>
                  </a:schemeClr>
                </a:solidFill>
              </a:rPr>
              <a:t>. Recuperado de </a:t>
            </a:r>
            <a:r>
              <a:rPr lang="es-MX" dirty="0" err="1">
                <a:solidFill>
                  <a:schemeClr val="accent1">
                    <a:lumMod val="50000"/>
                  </a:schemeClr>
                </a:solidFill>
              </a:rPr>
              <a:t>refactoring.guru</a:t>
            </a:r>
            <a:r>
              <a:rPr lang="es-MX" dirty="0">
                <a:solidFill>
                  <a:schemeClr val="accent1">
                    <a:lumMod val="50000"/>
                  </a:schemeClr>
                </a:solidFill>
              </a:rPr>
              <a:t>.</a:t>
            </a:r>
          </a:p>
          <a:p>
            <a:pPr marL="285750" indent="-285750">
              <a:buFont typeface="Arial" panose="020B0604020202020204" pitchFamily="34" charset="0"/>
              <a:buChar char="•"/>
            </a:pPr>
            <a:r>
              <a:rPr lang="es-ES" dirty="0" err="1">
                <a:solidFill>
                  <a:schemeClr val="accent1">
                    <a:lumMod val="50000"/>
                  </a:schemeClr>
                </a:solidFill>
              </a:rPr>
              <a:t>Shvets</a:t>
            </a:r>
            <a:r>
              <a:rPr lang="es-ES" dirty="0">
                <a:solidFill>
                  <a:schemeClr val="accent1">
                    <a:lumMod val="50000"/>
                  </a:schemeClr>
                </a:solidFill>
              </a:rPr>
              <a:t>, A. (2021). Sumérgete en los patrones de diseño. </a:t>
            </a:r>
            <a:r>
              <a:rPr lang="es-ES" dirty="0" err="1">
                <a:solidFill>
                  <a:schemeClr val="accent1">
                    <a:lumMod val="50000"/>
                  </a:schemeClr>
                </a:solidFill>
              </a:rPr>
              <a:t>Refactoring.Guru</a:t>
            </a:r>
            <a:r>
              <a:rPr lang="es-ES" dirty="0">
                <a:solidFill>
                  <a:schemeClr val="accent1">
                    <a:lumMod val="50000"/>
                  </a:schemeClr>
                </a:solidFill>
              </a:rPr>
              <a:t>.</a:t>
            </a:r>
            <a:endParaRPr lang="es-MX" dirty="0">
              <a:solidFill>
                <a:schemeClr val="accent1">
                  <a:lumMod val="50000"/>
                </a:schemeClr>
              </a:solidFill>
            </a:endParaRPr>
          </a:p>
        </p:txBody>
      </p:sp>
      <p:pic>
        <p:nvPicPr>
          <p:cNvPr id="6" name="Imagen 5">
            <a:extLst>
              <a:ext uri="{FF2B5EF4-FFF2-40B4-BE49-F238E27FC236}">
                <a16:creationId xmlns:a16="http://schemas.microsoft.com/office/drawing/2014/main" id="{D1754EE2-9D1B-D857-355F-565C8E7D8F57}"/>
              </a:ext>
            </a:extLst>
          </p:cNvPr>
          <p:cNvPicPr>
            <a:picLocks noChangeAspect="1"/>
          </p:cNvPicPr>
          <p:nvPr/>
        </p:nvPicPr>
        <p:blipFill>
          <a:blip r:embed="rId3"/>
          <a:stretch>
            <a:fillRect/>
          </a:stretch>
        </p:blipFill>
        <p:spPr>
          <a:xfrm>
            <a:off x="47291" y="0"/>
            <a:ext cx="3324412" cy="1433751"/>
          </a:xfrm>
          <a:prstGeom prst="rect">
            <a:avLst/>
          </a:prstGeom>
        </p:spPr>
      </p:pic>
      <p:pic>
        <p:nvPicPr>
          <p:cNvPr id="7" name="Imagen 6">
            <a:extLst>
              <a:ext uri="{FF2B5EF4-FFF2-40B4-BE49-F238E27FC236}">
                <a16:creationId xmlns:a16="http://schemas.microsoft.com/office/drawing/2014/main" id="{C2AE9860-5978-864E-4D4F-CCAF16123AA4}"/>
              </a:ext>
            </a:extLst>
          </p:cNvPr>
          <p:cNvPicPr>
            <a:picLocks noChangeAspect="1"/>
          </p:cNvPicPr>
          <p:nvPr/>
        </p:nvPicPr>
        <p:blipFill>
          <a:blip r:embed="rId3"/>
          <a:stretch>
            <a:fillRect/>
          </a:stretch>
        </p:blipFill>
        <p:spPr>
          <a:xfrm rot="10800000">
            <a:off x="11707742" y="6969117"/>
            <a:ext cx="2922658" cy="1260483"/>
          </a:xfrm>
          <a:prstGeom prst="rect">
            <a:avLst/>
          </a:prstGeom>
        </p:spPr>
      </p:pic>
      <p:sp>
        <p:nvSpPr>
          <p:cNvPr id="8" name="Text 0">
            <a:extLst>
              <a:ext uri="{FF2B5EF4-FFF2-40B4-BE49-F238E27FC236}">
                <a16:creationId xmlns:a16="http://schemas.microsoft.com/office/drawing/2014/main" id="{AC5327A3-36FA-4EBF-B607-2C32B82F844B}"/>
              </a:ext>
            </a:extLst>
          </p:cNvPr>
          <p:cNvSpPr/>
          <p:nvPr/>
        </p:nvSpPr>
        <p:spPr>
          <a:xfrm>
            <a:off x="5640510" y="1342646"/>
            <a:ext cx="2755344" cy="499467"/>
          </a:xfrm>
          <a:prstGeom prst="rect">
            <a:avLst/>
          </a:prstGeom>
          <a:noFill/>
          <a:ln/>
        </p:spPr>
        <p:txBody>
          <a:bodyPr wrap="none" lIns="0" tIns="0" rIns="0" bIns="0" rtlCol="0" anchor="t"/>
          <a:lstStyle/>
          <a:p>
            <a:pPr marL="0" indent="0" algn="l">
              <a:lnSpc>
                <a:spcPts val="3900"/>
              </a:lnSpc>
              <a:buNone/>
            </a:pPr>
            <a:r>
              <a:rPr lang="en-US" sz="3100" dirty="0" err="1">
                <a:solidFill>
                  <a:schemeClr val="accent1">
                    <a:lumMod val="50000"/>
                  </a:schemeClr>
                </a:solidFill>
                <a:latin typeface="Instrument Sans Semi Bold" pitchFamily="34" charset="0"/>
              </a:rPr>
              <a:t>Referencias</a:t>
            </a:r>
            <a:r>
              <a:rPr lang="en-US" sz="3100" dirty="0">
                <a:solidFill>
                  <a:schemeClr val="accent1">
                    <a:lumMod val="50000"/>
                  </a:schemeClr>
                </a:solidFill>
                <a:latin typeface="Instrument Sans Semi Bold" pitchFamily="34" charset="0"/>
              </a:rPr>
              <a:t> </a:t>
            </a:r>
            <a:endParaRPr lang="en-US" sz="3100" dirty="0">
              <a:solidFill>
                <a:schemeClr val="accent1">
                  <a:lumMod val="50000"/>
                </a:schemeClr>
              </a:solidFill>
            </a:endParaRPr>
          </a:p>
        </p:txBody>
      </p:sp>
    </p:spTree>
    <p:extLst>
      <p:ext uri="{BB962C8B-B14F-4D97-AF65-F5344CB8AC3E}">
        <p14:creationId xmlns:p14="http://schemas.microsoft.com/office/powerpoint/2010/main" val="2955198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A51B5-4BEE-E6DA-8919-1A68E9923845}"/>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C009754C-3390-7291-FF0E-96FC1639091A}"/>
              </a:ext>
            </a:extLst>
          </p:cNvPr>
          <p:cNvPicPr>
            <a:picLocks noChangeAspect="1"/>
          </p:cNvPicPr>
          <p:nvPr/>
        </p:nvPicPr>
        <p:blipFill>
          <a:blip r:embed="rId2"/>
          <a:stretch>
            <a:fillRect/>
          </a:stretch>
        </p:blipFill>
        <p:spPr>
          <a:xfrm>
            <a:off x="0" y="0"/>
            <a:ext cx="14630400" cy="8229600"/>
          </a:xfrm>
          <a:prstGeom prst="rect">
            <a:avLst/>
          </a:prstGeom>
        </p:spPr>
      </p:pic>
      <p:sp>
        <p:nvSpPr>
          <p:cNvPr id="5" name="CuadroTexto 4">
            <a:extLst>
              <a:ext uri="{FF2B5EF4-FFF2-40B4-BE49-F238E27FC236}">
                <a16:creationId xmlns:a16="http://schemas.microsoft.com/office/drawing/2014/main" id="{A465F2F3-6D8D-D4B6-4CFD-6FA07FECBD9A}"/>
              </a:ext>
            </a:extLst>
          </p:cNvPr>
          <p:cNvSpPr txBox="1"/>
          <p:nvPr/>
        </p:nvSpPr>
        <p:spPr>
          <a:xfrm>
            <a:off x="1644788" y="2771494"/>
            <a:ext cx="11340823" cy="646331"/>
          </a:xfrm>
          <a:prstGeom prst="rect">
            <a:avLst/>
          </a:prstGeom>
          <a:noFill/>
        </p:spPr>
        <p:txBody>
          <a:bodyPr wrap="square">
            <a:spAutoFit/>
          </a:bodyPr>
          <a:lstStyle/>
          <a:p>
            <a:r>
              <a:rPr lang="es-MX" sz="3600" dirty="0">
                <a:solidFill>
                  <a:schemeClr val="accent1">
                    <a:lumMod val="50000"/>
                  </a:schemeClr>
                </a:solidFill>
              </a:rPr>
              <a:t>https://github.com/saiko3000/SistemaGestionDeCursos.git</a:t>
            </a:r>
          </a:p>
        </p:txBody>
      </p:sp>
      <p:pic>
        <p:nvPicPr>
          <p:cNvPr id="6" name="Imagen 5">
            <a:extLst>
              <a:ext uri="{FF2B5EF4-FFF2-40B4-BE49-F238E27FC236}">
                <a16:creationId xmlns:a16="http://schemas.microsoft.com/office/drawing/2014/main" id="{A9AF126E-69C9-5341-F95E-9E580FBBEA18}"/>
              </a:ext>
            </a:extLst>
          </p:cNvPr>
          <p:cNvPicPr>
            <a:picLocks noChangeAspect="1"/>
          </p:cNvPicPr>
          <p:nvPr/>
        </p:nvPicPr>
        <p:blipFill>
          <a:blip r:embed="rId3"/>
          <a:stretch>
            <a:fillRect/>
          </a:stretch>
        </p:blipFill>
        <p:spPr>
          <a:xfrm>
            <a:off x="47291" y="0"/>
            <a:ext cx="3324412" cy="1433751"/>
          </a:xfrm>
          <a:prstGeom prst="rect">
            <a:avLst/>
          </a:prstGeom>
        </p:spPr>
      </p:pic>
      <p:pic>
        <p:nvPicPr>
          <p:cNvPr id="7" name="Imagen 6">
            <a:extLst>
              <a:ext uri="{FF2B5EF4-FFF2-40B4-BE49-F238E27FC236}">
                <a16:creationId xmlns:a16="http://schemas.microsoft.com/office/drawing/2014/main" id="{1693A6DC-055E-438D-9A81-58BC78223A81}"/>
              </a:ext>
            </a:extLst>
          </p:cNvPr>
          <p:cNvPicPr>
            <a:picLocks noChangeAspect="1"/>
          </p:cNvPicPr>
          <p:nvPr/>
        </p:nvPicPr>
        <p:blipFill>
          <a:blip r:embed="rId3"/>
          <a:stretch>
            <a:fillRect/>
          </a:stretch>
        </p:blipFill>
        <p:spPr>
          <a:xfrm rot="10800000">
            <a:off x="11707742" y="6969117"/>
            <a:ext cx="2922658" cy="1260483"/>
          </a:xfrm>
          <a:prstGeom prst="rect">
            <a:avLst/>
          </a:prstGeom>
        </p:spPr>
      </p:pic>
      <p:sp>
        <p:nvSpPr>
          <p:cNvPr id="8" name="Text 0">
            <a:extLst>
              <a:ext uri="{FF2B5EF4-FFF2-40B4-BE49-F238E27FC236}">
                <a16:creationId xmlns:a16="http://schemas.microsoft.com/office/drawing/2014/main" id="{C34A83F1-FEEB-B173-718C-98F1B374F931}"/>
              </a:ext>
            </a:extLst>
          </p:cNvPr>
          <p:cNvSpPr/>
          <p:nvPr/>
        </p:nvSpPr>
        <p:spPr>
          <a:xfrm>
            <a:off x="5640510" y="1342646"/>
            <a:ext cx="2755344" cy="499467"/>
          </a:xfrm>
          <a:prstGeom prst="rect">
            <a:avLst/>
          </a:prstGeom>
          <a:noFill/>
          <a:ln/>
        </p:spPr>
        <p:txBody>
          <a:bodyPr wrap="none" lIns="0" tIns="0" rIns="0" bIns="0" rtlCol="0" anchor="t"/>
          <a:lstStyle/>
          <a:p>
            <a:pPr marL="0" indent="0" algn="l">
              <a:lnSpc>
                <a:spcPts val="3900"/>
              </a:lnSpc>
              <a:buNone/>
            </a:pPr>
            <a:r>
              <a:rPr lang="en-US" sz="3100" dirty="0">
                <a:solidFill>
                  <a:schemeClr val="accent1">
                    <a:lumMod val="50000"/>
                  </a:schemeClr>
                </a:solidFill>
                <a:latin typeface="Instrument Sans Semi Bold" pitchFamily="34" charset="0"/>
              </a:rPr>
              <a:t>Link de GitHub </a:t>
            </a:r>
            <a:endParaRPr lang="en-US" sz="3100" dirty="0">
              <a:solidFill>
                <a:schemeClr val="accent1">
                  <a:lumMod val="50000"/>
                </a:schemeClr>
              </a:solidFill>
            </a:endParaRPr>
          </a:p>
        </p:txBody>
      </p:sp>
    </p:spTree>
    <p:extLst>
      <p:ext uri="{BB962C8B-B14F-4D97-AF65-F5344CB8AC3E}">
        <p14:creationId xmlns:p14="http://schemas.microsoft.com/office/powerpoint/2010/main" val="4236816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322742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Objetivo General</a:t>
            </a:r>
            <a:endParaRPr lang="en-US" sz="4450" dirty="0"/>
          </a:p>
        </p:txBody>
      </p:sp>
      <p:sp>
        <p:nvSpPr>
          <p:cNvPr id="4" name="Text 1"/>
          <p:cNvSpPr/>
          <p:nvPr/>
        </p:nvSpPr>
        <p:spPr>
          <a:xfrm>
            <a:off x="62801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Implementar un sistema educativo integral que demuestre la aplicación práctica de patrones de diseño en el ámbito académico.</a:t>
            </a:r>
            <a:endParaRPr lang="en-US" sz="1750" dirty="0"/>
          </a:p>
        </p:txBody>
      </p:sp>
      <p:pic>
        <p:nvPicPr>
          <p:cNvPr id="6" name="Imagen 5">
            <a:extLst>
              <a:ext uri="{FF2B5EF4-FFF2-40B4-BE49-F238E27FC236}">
                <a16:creationId xmlns:a16="http://schemas.microsoft.com/office/drawing/2014/main" id="{80580730-95F5-191D-2403-0EF12898AD50}"/>
              </a:ext>
            </a:extLst>
          </p:cNvPr>
          <p:cNvPicPr>
            <a:picLocks noChangeAspect="1"/>
          </p:cNvPicPr>
          <p:nvPr/>
        </p:nvPicPr>
        <p:blipFill>
          <a:blip r:embed="rId4"/>
          <a:stretch>
            <a:fillRect/>
          </a:stretch>
        </p:blipFill>
        <p:spPr>
          <a:xfrm>
            <a:off x="12359570" y="7734943"/>
            <a:ext cx="2270830" cy="4946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40673"/>
          </a:xfrm>
          <a:prstGeom prst="rect">
            <a:avLst/>
          </a:prstGeom>
        </p:spPr>
      </p:pic>
      <p:sp>
        <p:nvSpPr>
          <p:cNvPr id="3" name="Text 0"/>
          <p:cNvSpPr/>
          <p:nvPr/>
        </p:nvSpPr>
        <p:spPr>
          <a:xfrm>
            <a:off x="6078498" y="465177"/>
            <a:ext cx="4261247" cy="528757"/>
          </a:xfrm>
          <a:prstGeom prst="rect">
            <a:avLst/>
          </a:prstGeom>
          <a:noFill/>
          <a:ln/>
        </p:spPr>
        <p:txBody>
          <a:bodyPr wrap="none" lIns="0" tIns="0" rIns="0" bIns="0" rtlCol="0" anchor="t"/>
          <a:lstStyle/>
          <a:p>
            <a:pPr marL="0" indent="0" algn="l">
              <a:lnSpc>
                <a:spcPts val="4150"/>
              </a:lnSpc>
              <a:buNone/>
            </a:pPr>
            <a:r>
              <a:rPr lang="en-US" sz="3300" dirty="0">
                <a:solidFill>
                  <a:srgbClr val="091C53"/>
                </a:solidFill>
                <a:latin typeface="Instrument Sans Semi Bold" pitchFamily="34" charset="0"/>
                <a:ea typeface="Instrument Sans Semi Bold" pitchFamily="34" charset="-122"/>
                <a:cs typeface="Instrument Sans Semi Bold" pitchFamily="34" charset="-120"/>
              </a:rPr>
              <a:t>Objetivos Específicos</a:t>
            </a:r>
            <a:endParaRPr lang="en-US" sz="3300" dirty="0"/>
          </a:p>
        </p:txBody>
      </p:sp>
      <p:sp>
        <p:nvSpPr>
          <p:cNvPr id="4" name="Shape 1"/>
          <p:cNvSpPr/>
          <p:nvPr/>
        </p:nvSpPr>
        <p:spPr>
          <a:xfrm>
            <a:off x="6078498" y="1501378"/>
            <a:ext cx="7959804" cy="1251347"/>
          </a:xfrm>
          <a:prstGeom prst="roundRect">
            <a:avLst>
              <a:gd name="adj" fmla="val 8769"/>
            </a:avLst>
          </a:prstGeom>
          <a:solidFill>
            <a:srgbClr val="FFFFFF"/>
          </a:solidFill>
          <a:ln/>
        </p:spPr>
        <p:txBody>
          <a:bodyPr/>
          <a:lstStyle/>
          <a:p>
            <a:endParaRPr lang="es-MX"/>
          </a:p>
        </p:txBody>
      </p:sp>
      <p:sp>
        <p:nvSpPr>
          <p:cNvPr id="5" name="Shape 2"/>
          <p:cNvSpPr/>
          <p:nvPr/>
        </p:nvSpPr>
        <p:spPr>
          <a:xfrm>
            <a:off x="6078498" y="1478518"/>
            <a:ext cx="7959804" cy="91440"/>
          </a:xfrm>
          <a:prstGeom prst="roundRect">
            <a:avLst>
              <a:gd name="adj" fmla="val 166531"/>
            </a:avLst>
          </a:prstGeom>
          <a:solidFill>
            <a:srgbClr val="84C1FA"/>
          </a:solidFill>
          <a:ln/>
        </p:spPr>
        <p:txBody>
          <a:bodyPr/>
          <a:lstStyle/>
          <a:p>
            <a:endParaRPr lang="es-MX"/>
          </a:p>
        </p:txBody>
      </p:sp>
      <p:sp>
        <p:nvSpPr>
          <p:cNvPr id="6" name="Shape 3"/>
          <p:cNvSpPr/>
          <p:nvPr/>
        </p:nvSpPr>
        <p:spPr>
          <a:xfrm>
            <a:off x="9804618" y="1247656"/>
            <a:ext cx="507563" cy="507563"/>
          </a:xfrm>
          <a:prstGeom prst="roundRect">
            <a:avLst>
              <a:gd name="adj" fmla="val 180155"/>
            </a:avLst>
          </a:prstGeom>
          <a:solidFill>
            <a:srgbClr val="84C1FA"/>
          </a:solidFill>
          <a:ln/>
        </p:spPr>
        <p:txBody>
          <a:bodyPr/>
          <a:lstStyle/>
          <a:p>
            <a:endParaRPr lang="es-MX"/>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6899" y="1399937"/>
            <a:ext cx="203002" cy="203002"/>
          </a:xfrm>
          <a:prstGeom prst="rect">
            <a:avLst/>
          </a:prstGeom>
        </p:spPr>
      </p:pic>
      <p:sp>
        <p:nvSpPr>
          <p:cNvPr id="8" name="Text 4"/>
          <p:cNvSpPr/>
          <p:nvPr/>
        </p:nvSpPr>
        <p:spPr>
          <a:xfrm>
            <a:off x="6270546" y="1924288"/>
            <a:ext cx="2225873" cy="264319"/>
          </a:xfrm>
          <a:prstGeom prst="rect">
            <a:avLst/>
          </a:prstGeom>
          <a:noFill/>
          <a:ln/>
        </p:spPr>
        <p:txBody>
          <a:bodyPr wrap="none" lIns="0" tIns="0" rIns="0" bIns="0" rtlCol="0" anchor="t"/>
          <a:lstStyle/>
          <a:p>
            <a:pPr marL="0" indent="0" algn="l">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Implementar Patrones</a:t>
            </a:r>
            <a:endParaRPr lang="en-US" sz="1650" dirty="0"/>
          </a:p>
        </p:txBody>
      </p:sp>
      <p:sp>
        <p:nvSpPr>
          <p:cNvPr id="9" name="Text 5"/>
          <p:cNvSpPr/>
          <p:nvPr/>
        </p:nvSpPr>
        <p:spPr>
          <a:xfrm>
            <a:off x="6270546" y="2290048"/>
            <a:ext cx="7575709" cy="270629"/>
          </a:xfrm>
          <a:prstGeom prst="rect">
            <a:avLst/>
          </a:prstGeom>
          <a:noFill/>
          <a:ln/>
        </p:spPr>
        <p:txBody>
          <a:bodyPr wrap="none" lIns="0" tIns="0" rIns="0" bIns="0" rtlCol="0" anchor="t"/>
          <a:lstStyle/>
          <a:p>
            <a:pPr marL="0" indent="0" algn="l">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Aplicar patrones de diseño en un proyecto funcional.</a:t>
            </a:r>
            <a:endParaRPr lang="en-US" sz="1300" dirty="0"/>
          </a:p>
        </p:txBody>
      </p:sp>
      <p:sp>
        <p:nvSpPr>
          <p:cNvPr id="10" name="Shape 6"/>
          <p:cNvSpPr/>
          <p:nvPr/>
        </p:nvSpPr>
        <p:spPr>
          <a:xfrm>
            <a:off x="6078498" y="3175635"/>
            <a:ext cx="7959804" cy="1251347"/>
          </a:xfrm>
          <a:prstGeom prst="roundRect">
            <a:avLst>
              <a:gd name="adj" fmla="val 8769"/>
            </a:avLst>
          </a:prstGeom>
          <a:solidFill>
            <a:srgbClr val="FFFFFF"/>
          </a:solidFill>
          <a:ln/>
        </p:spPr>
        <p:txBody>
          <a:bodyPr/>
          <a:lstStyle/>
          <a:p>
            <a:endParaRPr lang="es-MX"/>
          </a:p>
        </p:txBody>
      </p:sp>
      <p:sp>
        <p:nvSpPr>
          <p:cNvPr id="11" name="Shape 7"/>
          <p:cNvSpPr/>
          <p:nvPr/>
        </p:nvSpPr>
        <p:spPr>
          <a:xfrm>
            <a:off x="6078498" y="3152775"/>
            <a:ext cx="7959804" cy="91440"/>
          </a:xfrm>
          <a:prstGeom prst="roundRect">
            <a:avLst>
              <a:gd name="adj" fmla="val 166531"/>
            </a:avLst>
          </a:prstGeom>
          <a:solidFill>
            <a:srgbClr val="84C1FA"/>
          </a:solidFill>
          <a:ln/>
        </p:spPr>
        <p:txBody>
          <a:bodyPr/>
          <a:lstStyle/>
          <a:p>
            <a:endParaRPr lang="es-MX"/>
          </a:p>
        </p:txBody>
      </p:sp>
      <p:sp>
        <p:nvSpPr>
          <p:cNvPr id="12" name="Shape 8"/>
          <p:cNvSpPr/>
          <p:nvPr/>
        </p:nvSpPr>
        <p:spPr>
          <a:xfrm>
            <a:off x="9804618" y="2921913"/>
            <a:ext cx="507563" cy="507563"/>
          </a:xfrm>
          <a:prstGeom prst="roundRect">
            <a:avLst>
              <a:gd name="adj" fmla="val 180155"/>
            </a:avLst>
          </a:prstGeom>
          <a:solidFill>
            <a:srgbClr val="84C1FA"/>
          </a:solidFill>
          <a:ln/>
        </p:spPr>
        <p:txBody>
          <a:bodyPr/>
          <a:lstStyle/>
          <a:p>
            <a:endParaRPr lang="es-MX"/>
          </a:p>
        </p:txBody>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6899" y="3074194"/>
            <a:ext cx="203002" cy="203002"/>
          </a:xfrm>
          <a:prstGeom prst="rect">
            <a:avLst/>
          </a:prstGeom>
        </p:spPr>
      </p:pic>
      <p:sp>
        <p:nvSpPr>
          <p:cNvPr id="14" name="Text 9"/>
          <p:cNvSpPr/>
          <p:nvPr/>
        </p:nvSpPr>
        <p:spPr>
          <a:xfrm>
            <a:off x="6270546" y="3598545"/>
            <a:ext cx="2114907" cy="264319"/>
          </a:xfrm>
          <a:prstGeom prst="rect">
            <a:avLst/>
          </a:prstGeom>
          <a:noFill/>
          <a:ln/>
        </p:spPr>
        <p:txBody>
          <a:bodyPr wrap="none" lIns="0" tIns="0" rIns="0" bIns="0" rtlCol="0" anchor="t"/>
          <a:lstStyle/>
          <a:p>
            <a:pPr marL="0" indent="0" algn="l">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Simular Plataforma</a:t>
            </a:r>
            <a:endParaRPr lang="en-US" sz="1650" dirty="0"/>
          </a:p>
        </p:txBody>
      </p:sp>
      <p:sp>
        <p:nvSpPr>
          <p:cNvPr id="15" name="Text 10"/>
          <p:cNvSpPr/>
          <p:nvPr/>
        </p:nvSpPr>
        <p:spPr>
          <a:xfrm>
            <a:off x="6270546" y="3964305"/>
            <a:ext cx="7575709" cy="270629"/>
          </a:xfrm>
          <a:prstGeom prst="rect">
            <a:avLst/>
          </a:prstGeom>
          <a:noFill/>
          <a:ln/>
        </p:spPr>
        <p:txBody>
          <a:bodyPr wrap="none" lIns="0" tIns="0" rIns="0" bIns="0" rtlCol="0" anchor="t"/>
          <a:lstStyle/>
          <a:p>
            <a:pPr marL="0" indent="0" algn="l">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Crear una plataforma académica modular con usuarios, cursos, reportes, etc.</a:t>
            </a:r>
            <a:endParaRPr lang="en-US" sz="1300" dirty="0"/>
          </a:p>
        </p:txBody>
      </p:sp>
      <p:sp>
        <p:nvSpPr>
          <p:cNvPr id="16" name="Shape 11"/>
          <p:cNvSpPr/>
          <p:nvPr/>
        </p:nvSpPr>
        <p:spPr>
          <a:xfrm>
            <a:off x="6078498" y="4849892"/>
            <a:ext cx="7959804" cy="1251347"/>
          </a:xfrm>
          <a:prstGeom prst="roundRect">
            <a:avLst>
              <a:gd name="adj" fmla="val 8769"/>
            </a:avLst>
          </a:prstGeom>
          <a:solidFill>
            <a:srgbClr val="FFFFFF"/>
          </a:solidFill>
          <a:ln/>
        </p:spPr>
        <p:txBody>
          <a:bodyPr/>
          <a:lstStyle/>
          <a:p>
            <a:endParaRPr lang="es-MX"/>
          </a:p>
        </p:txBody>
      </p:sp>
      <p:sp>
        <p:nvSpPr>
          <p:cNvPr id="17" name="Shape 12"/>
          <p:cNvSpPr/>
          <p:nvPr/>
        </p:nvSpPr>
        <p:spPr>
          <a:xfrm>
            <a:off x="6078498" y="4827032"/>
            <a:ext cx="7959804" cy="91440"/>
          </a:xfrm>
          <a:prstGeom prst="roundRect">
            <a:avLst>
              <a:gd name="adj" fmla="val 166531"/>
            </a:avLst>
          </a:prstGeom>
          <a:solidFill>
            <a:srgbClr val="84C1FA"/>
          </a:solidFill>
          <a:ln/>
        </p:spPr>
        <p:txBody>
          <a:bodyPr/>
          <a:lstStyle/>
          <a:p>
            <a:endParaRPr lang="es-MX"/>
          </a:p>
        </p:txBody>
      </p:sp>
      <p:sp>
        <p:nvSpPr>
          <p:cNvPr id="18" name="Shape 13"/>
          <p:cNvSpPr/>
          <p:nvPr/>
        </p:nvSpPr>
        <p:spPr>
          <a:xfrm>
            <a:off x="9804618" y="4596170"/>
            <a:ext cx="507563" cy="507563"/>
          </a:xfrm>
          <a:prstGeom prst="roundRect">
            <a:avLst>
              <a:gd name="adj" fmla="val 180155"/>
            </a:avLst>
          </a:prstGeom>
          <a:solidFill>
            <a:srgbClr val="84C1FA"/>
          </a:solidFill>
          <a:ln/>
        </p:spPr>
        <p:txBody>
          <a:bodyPr/>
          <a:lstStyle/>
          <a:p>
            <a:endParaRPr lang="es-MX"/>
          </a:p>
        </p:txBody>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56899" y="4748451"/>
            <a:ext cx="203002" cy="203002"/>
          </a:xfrm>
          <a:prstGeom prst="rect">
            <a:avLst/>
          </a:prstGeom>
        </p:spPr>
      </p:pic>
      <p:sp>
        <p:nvSpPr>
          <p:cNvPr id="20" name="Text 14"/>
          <p:cNvSpPr/>
          <p:nvPr/>
        </p:nvSpPr>
        <p:spPr>
          <a:xfrm>
            <a:off x="6270546" y="5272802"/>
            <a:ext cx="2193727" cy="264319"/>
          </a:xfrm>
          <a:prstGeom prst="rect">
            <a:avLst/>
          </a:prstGeom>
          <a:noFill/>
          <a:ln/>
        </p:spPr>
        <p:txBody>
          <a:bodyPr wrap="none" lIns="0" tIns="0" rIns="0" bIns="0" rtlCol="0" anchor="t"/>
          <a:lstStyle/>
          <a:p>
            <a:pPr marL="0" indent="0" algn="l">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Documentar Patrones</a:t>
            </a:r>
            <a:endParaRPr lang="en-US" sz="1650" dirty="0"/>
          </a:p>
        </p:txBody>
      </p:sp>
      <p:sp>
        <p:nvSpPr>
          <p:cNvPr id="21" name="Text 15"/>
          <p:cNvSpPr/>
          <p:nvPr/>
        </p:nvSpPr>
        <p:spPr>
          <a:xfrm>
            <a:off x="6270546" y="5638562"/>
            <a:ext cx="7575709" cy="270629"/>
          </a:xfrm>
          <a:prstGeom prst="rect">
            <a:avLst/>
          </a:prstGeom>
          <a:noFill/>
          <a:ln/>
        </p:spPr>
        <p:txBody>
          <a:bodyPr wrap="none" lIns="0" tIns="0" rIns="0" bIns="0" rtlCol="0" anchor="t"/>
          <a:lstStyle/>
          <a:p>
            <a:pPr marL="0" indent="0" algn="l">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Documentar cada patrón con UML, rúbricas y ejemplos.</a:t>
            </a:r>
            <a:endParaRPr lang="en-US" sz="1300" dirty="0"/>
          </a:p>
        </p:txBody>
      </p:sp>
      <p:sp>
        <p:nvSpPr>
          <p:cNvPr id="22" name="Shape 16"/>
          <p:cNvSpPr/>
          <p:nvPr/>
        </p:nvSpPr>
        <p:spPr>
          <a:xfrm>
            <a:off x="6078498" y="6524149"/>
            <a:ext cx="7959804" cy="1251347"/>
          </a:xfrm>
          <a:prstGeom prst="roundRect">
            <a:avLst>
              <a:gd name="adj" fmla="val 8769"/>
            </a:avLst>
          </a:prstGeom>
          <a:solidFill>
            <a:srgbClr val="FFFFFF"/>
          </a:solidFill>
          <a:ln/>
        </p:spPr>
        <p:txBody>
          <a:bodyPr/>
          <a:lstStyle/>
          <a:p>
            <a:endParaRPr lang="es-MX"/>
          </a:p>
        </p:txBody>
      </p:sp>
      <p:sp>
        <p:nvSpPr>
          <p:cNvPr id="23" name="Shape 17"/>
          <p:cNvSpPr/>
          <p:nvPr/>
        </p:nvSpPr>
        <p:spPr>
          <a:xfrm>
            <a:off x="6078498" y="6501289"/>
            <a:ext cx="7959804" cy="91440"/>
          </a:xfrm>
          <a:prstGeom prst="roundRect">
            <a:avLst>
              <a:gd name="adj" fmla="val 166531"/>
            </a:avLst>
          </a:prstGeom>
          <a:solidFill>
            <a:srgbClr val="84C1FA"/>
          </a:solidFill>
          <a:ln/>
        </p:spPr>
        <p:txBody>
          <a:bodyPr/>
          <a:lstStyle/>
          <a:p>
            <a:endParaRPr lang="es-MX"/>
          </a:p>
        </p:txBody>
      </p:sp>
      <p:sp>
        <p:nvSpPr>
          <p:cNvPr id="24" name="Shape 18"/>
          <p:cNvSpPr/>
          <p:nvPr/>
        </p:nvSpPr>
        <p:spPr>
          <a:xfrm>
            <a:off x="9804618" y="6270427"/>
            <a:ext cx="507563" cy="507563"/>
          </a:xfrm>
          <a:prstGeom prst="roundRect">
            <a:avLst>
              <a:gd name="adj" fmla="val 180155"/>
            </a:avLst>
          </a:prstGeom>
          <a:solidFill>
            <a:srgbClr val="84C1FA"/>
          </a:solidFill>
          <a:ln/>
        </p:spPr>
        <p:txBody>
          <a:bodyPr/>
          <a:lstStyle/>
          <a:p>
            <a:endParaRPr lang="es-MX"/>
          </a:p>
        </p:txBody>
      </p:sp>
      <p:pic>
        <p:nvPicPr>
          <p:cNvPr id="25"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56899" y="6422708"/>
            <a:ext cx="203002" cy="203002"/>
          </a:xfrm>
          <a:prstGeom prst="rect">
            <a:avLst/>
          </a:prstGeom>
        </p:spPr>
      </p:pic>
      <p:sp>
        <p:nvSpPr>
          <p:cNvPr id="26" name="Text 19"/>
          <p:cNvSpPr/>
          <p:nvPr/>
        </p:nvSpPr>
        <p:spPr>
          <a:xfrm>
            <a:off x="6270546" y="6947059"/>
            <a:ext cx="2114907" cy="264319"/>
          </a:xfrm>
          <a:prstGeom prst="rect">
            <a:avLst/>
          </a:prstGeom>
          <a:noFill/>
          <a:ln/>
        </p:spPr>
        <p:txBody>
          <a:bodyPr wrap="none" lIns="0" tIns="0" rIns="0" bIns="0" rtlCol="0" anchor="t"/>
          <a:lstStyle/>
          <a:p>
            <a:pPr marL="0" indent="0" algn="l">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Mostrar Beneficios</a:t>
            </a:r>
            <a:endParaRPr lang="en-US" sz="1650" dirty="0"/>
          </a:p>
        </p:txBody>
      </p:sp>
      <p:sp>
        <p:nvSpPr>
          <p:cNvPr id="27" name="Text 20"/>
          <p:cNvSpPr/>
          <p:nvPr/>
        </p:nvSpPr>
        <p:spPr>
          <a:xfrm>
            <a:off x="6270546" y="7312819"/>
            <a:ext cx="7575709" cy="270629"/>
          </a:xfrm>
          <a:prstGeom prst="rect">
            <a:avLst/>
          </a:prstGeom>
          <a:noFill/>
          <a:ln/>
        </p:spPr>
        <p:txBody>
          <a:bodyPr wrap="none" lIns="0" tIns="0" rIns="0" bIns="0" rtlCol="0" anchor="t"/>
          <a:lstStyle/>
          <a:p>
            <a:pPr marL="0" indent="0" algn="l">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Demostrar los beneficios tangibles de cada patrón de diseño.</a:t>
            </a:r>
            <a:endParaRPr lang="en-US" sz="1300" dirty="0"/>
          </a:p>
        </p:txBody>
      </p:sp>
      <p:pic>
        <p:nvPicPr>
          <p:cNvPr id="29" name="Imagen 28">
            <a:extLst>
              <a:ext uri="{FF2B5EF4-FFF2-40B4-BE49-F238E27FC236}">
                <a16:creationId xmlns:a16="http://schemas.microsoft.com/office/drawing/2014/main" id="{949AED3B-081D-6C83-ECD9-F1AC300A69C0}"/>
              </a:ext>
            </a:extLst>
          </p:cNvPr>
          <p:cNvPicPr>
            <a:picLocks noChangeAspect="1"/>
          </p:cNvPicPr>
          <p:nvPr/>
        </p:nvPicPr>
        <p:blipFill>
          <a:blip r:embed="rId12"/>
          <a:stretch>
            <a:fillRect/>
          </a:stretch>
        </p:blipFill>
        <p:spPr>
          <a:xfrm>
            <a:off x="12415656" y="7583448"/>
            <a:ext cx="2214744" cy="6232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73641" y="620197"/>
            <a:ext cx="6748105" cy="702826"/>
          </a:xfrm>
          <a:prstGeom prst="rect">
            <a:avLst/>
          </a:prstGeom>
          <a:noFill/>
          <a:ln/>
        </p:spPr>
        <p:txBody>
          <a:bodyPr wrap="none" lIns="0" tIns="0" rIns="0" bIns="0" rtlCol="0" anchor="t"/>
          <a:lstStyle/>
          <a:p>
            <a:pPr marL="0" indent="0" algn="l">
              <a:lnSpc>
                <a:spcPts val="5500"/>
              </a:lnSpc>
              <a:buNone/>
            </a:pPr>
            <a:r>
              <a:rPr lang="en-US" sz="4400" dirty="0">
                <a:solidFill>
                  <a:srgbClr val="091C53"/>
                </a:solidFill>
                <a:latin typeface="Instrument Sans Semi Bold" pitchFamily="34" charset="0"/>
                <a:ea typeface="Instrument Sans Semi Bold" pitchFamily="34" charset="-122"/>
                <a:cs typeface="Instrument Sans Semi Bold" pitchFamily="34" charset="-120"/>
              </a:rPr>
              <a:t>Justificación del Proyecto</a:t>
            </a:r>
            <a:endParaRPr lang="en-US" sz="4400" dirty="0"/>
          </a:p>
        </p:txBody>
      </p:sp>
      <p:sp>
        <p:nvSpPr>
          <p:cNvPr id="4" name="Text 1"/>
          <p:cNvSpPr/>
          <p:nvPr/>
        </p:nvSpPr>
        <p:spPr>
          <a:xfrm>
            <a:off x="6273641" y="1352670"/>
            <a:ext cx="7569517" cy="719614"/>
          </a:xfrm>
          <a:prstGeom prst="rect">
            <a:avLst/>
          </a:prstGeom>
          <a:noFill/>
          <a:ln/>
        </p:spPr>
        <p:txBody>
          <a:bodyPr wrap="square" lIns="0" tIns="0" rIns="0" bIns="0" rtlCol="0" anchor="t"/>
          <a:lstStyle/>
          <a:p>
            <a:pPr marL="0" indent="0" algn="l">
              <a:lnSpc>
                <a:spcPts val="2800"/>
              </a:lnSpc>
              <a:buNone/>
            </a:pPr>
            <a:r>
              <a:rPr lang="es-MX" sz="1750" dirty="0">
                <a:solidFill>
                  <a:srgbClr val="1E3063"/>
                </a:solidFill>
                <a:latin typeface="Instrument Sans Medium" pitchFamily="34" charset="0"/>
                <a:ea typeface="Instrument Sans Medium" pitchFamily="34" charset="-122"/>
                <a:cs typeface="Instrument Sans Medium" pitchFamily="34" charset="-120"/>
              </a:rPr>
              <a:t>Para asegurar la robustez, escalabilidad y mantenibilidad del software, integraremos el uso de 16 Patrones de Diseño arquitectónicos y de software. </a:t>
            </a:r>
            <a:endParaRPr lang="en-US" sz="1750" dirty="0"/>
          </a:p>
        </p:txBody>
      </p:sp>
      <p:sp>
        <p:nvSpPr>
          <p:cNvPr id="5" name="Shape 2"/>
          <p:cNvSpPr/>
          <p:nvPr/>
        </p:nvSpPr>
        <p:spPr>
          <a:xfrm>
            <a:off x="6273641" y="2633067"/>
            <a:ext cx="3672245" cy="2555558"/>
          </a:xfrm>
          <a:prstGeom prst="roundRect">
            <a:avLst>
              <a:gd name="adj" fmla="val 7922"/>
            </a:avLst>
          </a:prstGeom>
          <a:solidFill>
            <a:srgbClr val="CEE6FD"/>
          </a:solidFill>
          <a:ln/>
        </p:spPr>
        <p:txBody>
          <a:bodyPr/>
          <a:lstStyle/>
          <a:p>
            <a:endParaRPr lang="es-MX"/>
          </a:p>
        </p:txBody>
      </p:sp>
      <p:sp>
        <p:nvSpPr>
          <p:cNvPr id="6" name="Shape 3"/>
          <p:cNvSpPr/>
          <p:nvPr/>
        </p:nvSpPr>
        <p:spPr>
          <a:xfrm>
            <a:off x="6498550" y="2857976"/>
            <a:ext cx="674846" cy="674846"/>
          </a:xfrm>
          <a:prstGeom prst="roundRect">
            <a:avLst>
              <a:gd name="adj" fmla="val 13548403"/>
            </a:avLst>
          </a:prstGeom>
          <a:solidFill>
            <a:srgbClr val="84C1FA"/>
          </a:solidFill>
          <a:ln/>
        </p:spPr>
        <p:txBody>
          <a:bodyPr/>
          <a:lstStyle/>
          <a:p>
            <a:endParaRPr lang="es-MX"/>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4169" y="3043595"/>
            <a:ext cx="303609" cy="303609"/>
          </a:xfrm>
          <a:prstGeom prst="rect">
            <a:avLst/>
          </a:prstGeom>
        </p:spPr>
      </p:pic>
      <p:sp>
        <p:nvSpPr>
          <p:cNvPr id="8" name="Text 4"/>
          <p:cNvSpPr/>
          <p:nvPr/>
        </p:nvSpPr>
        <p:spPr>
          <a:xfrm>
            <a:off x="6498550" y="3757732"/>
            <a:ext cx="2811899" cy="351472"/>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Mejora de Calidad</a:t>
            </a:r>
            <a:endParaRPr lang="en-US" sz="2200" dirty="0"/>
          </a:p>
        </p:txBody>
      </p:sp>
      <p:sp>
        <p:nvSpPr>
          <p:cNvPr id="9" name="Text 5"/>
          <p:cNvSpPr/>
          <p:nvPr/>
        </p:nvSpPr>
        <p:spPr>
          <a:xfrm>
            <a:off x="6498550" y="4244102"/>
            <a:ext cx="3222427" cy="719614"/>
          </a:xfrm>
          <a:prstGeom prst="rect">
            <a:avLst/>
          </a:prstGeom>
          <a:noFill/>
          <a:ln/>
        </p:spPr>
        <p:txBody>
          <a:bodyPr wrap="square" lIns="0" tIns="0" rIns="0" bIns="0" rtlCol="0" anchor="t"/>
          <a:lstStyle/>
          <a:p>
            <a:pPr marL="0" indent="0" algn="l">
              <a:lnSpc>
                <a:spcPts val="280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Mejorar la calidad y reutilización del código.</a:t>
            </a:r>
            <a:endParaRPr lang="en-US" sz="1750" dirty="0"/>
          </a:p>
        </p:txBody>
      </p:sp>
      <p:sp>
        <p:nvSpPr>
          <p:cNvPr id="10" name="Shape 6"/>
          <p:cNvSpPr/>
          <p:nvPr/>
        </p:nvSpPr>
        <p:spPr>
          <a:xfrm>
            <a:off x="10170795" y="2633067"/>
            <a:ext cx="3672364" cy="2555558"/>
          </a:xfrm>
          <a:prstGeom prst="roundRect">
            <a:avLst>
              <a:gd name="adj" fmla="val 7922"/>
            </a:avLst>
          </a:prstGeom>
          <a:solidFill>
            <a:srgbClr val="CEE6FD"/>
          </a:solidFill>
          <a:ln/>
        </p:spPr>
        <p:txBody>
          <a:bodyPr/>
          <a:lstStyle/>
          <a:p>
            <a:endParaRPr lang="es-MX"/>
          </a:p>
        </p:txBody>
      </p:sp>
      <p:sp>
        <p:nvSpPr>
          <p:cNvPr id="11" name="Shape 7"/>
          <p:cNvSpPr/>
          <p:nvPr/>
        </p:nvSpPr>
        <p:spPr>
          <a:xfrm>
            <a:off x="10395704" y="2857976"/>
            <a:ext cx="674846" cy="674846"/>
          </a:xfrm>
          <a:prstGeom prst="roundRect">
            <a:avLst>
              <a:gd name="adj" fmla="val 13548403"/>
            </a:avLst>
          </a:prstGeom>
          <a:solidFill>
            <a:srgbClr val="84C1FA"/>
          </a:solidFill>
          <a:ln/>
        </p:spPr>
        <p:txBody>
          <a:bodyPr/>
          <a:lstStyle/>
          <a:p>
            <a:endParaRPr lang="es-MX"/>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81323" y="3043595"/>
            <a:ext cx="303609" cy="303609"/>
          </a:xfrm>
          <a:prstGeom prst="rect">
            <a:avLst/>
          </a:prstGeom>
        </p:spPr>
      </p:pic>
      <p:sp>
        <p:nvSpPr>
          <p:cNvPr id="13" name="Text 8"/>
          <p:cNvSpPr/>
          <p:nvPr/>
        </p:nvSpPr>
        <p:spPr>
          <a:xfrm>
            <a:off x="10395704" y="3757732"/>
            <a:ext cx="2811899" cy="351472"/>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Comunicación Eficaz</a:t>
            </a:r>
            <a:endParaRPr lang="en-US" sz="2200" dirty="0"/>
          </a:p>
        </p:txBody>
      </p:sp>
      <p:sp>
        <p:nvSpPr>
          <p:cNvPr id="14" name="Text 9"/>
          <p:cNvSpPr/>
          <p:nvPr/>
        </p:nvSpPr>
        <p:spPr>
          <a:xfrm>
            <a:off x="10395704" y="4244102"/>
            <a:ext cx="3222546" cy="719614"/>
          </a:xfrm>
          <a:prstGeom prst="rect">
            <a:avLst/>
          </a:prstGeom>
          <a:noFill/>
          <a:ln/>
        </p:spPr>
        <p:txBody>
          <a:bodyPr wrap="square" lIns="0" tIns="0" rIns="0" bIns="0" rtlCol="0" anchor="t"/>
          <a:lstStyle/>
          <a:p>
            <a:pPr marL="0" indent="0" algn="l">
              <a:lnSpc>
                <a:spcPts val="280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Favorecer la </a:t>
            </a:r>
            <a:r>
              <a:rPr lang="en-US" sz="1750" dirty="0" err="1">
                <a:solidFill>
                  <a:srgbClr val="1E3063"/>
                </a:solidFill>
                <a:latin typeface="Instrument Sans Medium" pitchFamily="34" charset="0"/>
                <a:ea typeface="Instrument Sans Medium" pitchFamily="34" charset="-122"/>
                <a:cs typeface="Instrument Sans Medium" pitchFamily="34" charset="-120"/>
              </a:rPr>
              <a:t>comunicación</a:t>
            </a:r>
            <a:r>
              <a:rPr lang="en-US" sz="1750" dirty="0">
                <a:solidFill>
                  <a:srgbClr val="1E3063"/>
                </a:solidFill>
                <a:latin typeface="Instrument Sans Medium" pitchFamily="34" charset="0"/>
                <a:ea typeface="Instrument Sans Medium" pitchFamily="34" charset="-122"/>
                <a:cs typeface="Instrument Sans Medium" pitchFamily="34" charset="-120"/>
              </a:rPr>
              <a:t> entre </a:t>
            </a:r>
            <a:r>
              <a:rPr lang="en-US" sz="1750" dirty="0" err="1">
                <a:solidFill>
                  <a:srgbClr val="1E3063"/>
                </a:solidFill>
                <a:latin typeface="Instrument Sans Medium" pitchFamily="34" charset="0"/>
                <a:ea typeface="Instrument Sans Medium" pitchFamily="34" charset="-122"/>
                <a:cs typeface="Instrument Sans Medium" pitchFamily="34" charset="-120"/>
              </a:rPr>
              <a:t>desarrolladores</a:t>
            </a:r>
            <a:r>
              <a:rPr lang="en-US" sz="1750" dirty="0">
                <a:solidFill>
                  <a:srgbClr val="1E3063"/>
                </a:solidFill>
                <a:latin typeface="Instrument Sans Medium" pitchFamily="34" charset="0"/>
                <a:ea typeface="Instrument Sans Medium" pitchFamily="34" charset="-122"/>
                <a:cs typeface="Instrument Sans Medium" pitchFamily="34" charset="-120"/>
              </a:rPr>
              <a:t>.</a:t>
            </a:r>
            <a:endParaRPr lang="en-US" sz="1750" dirty="0"/>
          </a:p>
        </p:txBody>
      </p:sp>
      <p:sp>
        <p:nvSpPr>
          <p:cNvPr id="15" name="Shape 10"/>
          <p:cNvSpPr/>
          <p:nvPr/>
        </p:nvSpPr>
        <p:spPr>
          <a:xfrm>
            <a:off x="6273641" y="5413534"/>
            <a:ext cx="7569517" cy="2195751"/>
          </a:xfrm>
          <a:prstGeom prst="roundRect">
            <a:avLst>
              <a:gd name="adj" fmla="val 9220"/>
            </a:avLst>
          </a:prstGeom>
          <a:solidFill>
            <a:srgbClr val="CEE6FD"/>
          </a:solidFill>
          <a:ln/>
        </p:spPr>
        <p:txBody>
          <a:bodyPr/>
          <a:lstStyle/>
          <a:p>
            <a:endParaRPr lang="es-MX"/>
          </a:p>
        </p:txBody>
      </p:sp>
      <p:sp>
        <p:nvSpPr>
          <p:cNvPr id="16" name="Shape 11"/>
          <p:cNvSpPr/>
          <p:nvPr/>
        </p:nvSpPr>
        <p:spPr>
          <a:xfrm>
            <a:off x="6498550" y="5638443"/>
            <a:ext cx="674846" cy="674846"/>
          </a:xfrm>
          <a:prstGeom prst="roundRect">
            <a:avLst>
              <a:gd name="adj" fmla="val 13548403"/>
            </a:avLst>
          </a:prstGeom>
          <a:solidFill>
            <a:srgbClr val="84C1FA"/>
          </a:solidFill>
          <a:ln/>
        </p:spPr>
        <p:txBody>
          <a:bodyPr/>
          <a:lstStyle/>
          <a:p>
            <a:endParaRPr lang="es-MX"/>
          </a:p>
        </p:txBody>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84169" y="5824061"/>
            <a:ext cx="303609" cy="303609"/>
          </a:xfrm>
          <a:prstGeom prst="rect">
            <a:avLst/>
          </a:prstGeom>
        </p:spPr>
      </p:pic>
      <p:sp>
        <p:nvSpPr>
          <p:cNvPr id="18" name="Text 12"/>
          <p:cNvSpPr/>
          <p:nvPr/>
        </p:nvSpPr>
        <p:spPr>
          <a:xfrm>
            <a:off x="6498550" y="6538198"/>
            <a:ext cx="3542586" cy="351472"/>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Reducción de Complejidad</a:t>
            </a:r>
            <a:endParaRPr lang="en-US" sz="2200" dirty="0"/>
          </a:p>
        </p:txBody>
      </p:sp>
      <p:sp>
        <p:nvSpPr>
          <p:cNvPr id="19" name="Text 13"/>
          <p:cNvSpPr/>
          <p:nvPr/>
        </p:nvSpPr>
        <p:spPr>
          <a:xfrm>
            <a:off x="6498550" y="7024568"/>
            <a:ext cx="7119699" cy="359807"/>
          </a:xfrm>
          <a:prstGeom prst="rect">
            <a:avLst/>
          </a:prstGeom>
          <a:noFill/>
          <a:ln/>
        </p:spPr>
        <p:txBody>
          <a:bodyPr wrap="none" lIns="0" tIns="0" rIns="0" bIns="0" rtlCol="0" anchor="t"/>
          <a:lstStyle/>
          <a:p>
            <a:pPr marL="0" indent="0" algn="l">
              <a:lnSpc>
                <a:spcPts val="280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Reducir la complejidad de sistemas grandes.</a:t>
            </a:r>
            <a:endParaRPr lang="en-US" sz="1750" dirty="0"/>
          </a:p>
        </p:txBody>
      </p:sp>
      <p:pic>
        <p:nvPicPr>
          <p:cNvPr id="21" name="Imagen 20">
            <a:extLst>
              <a:ext uri="{FF2B5EF4-FFF2-40B4-BE49-F238E27FC236}">
                <a16:creationId xmlns:a16="http://schemas.microsoft.com/office/drawing/2014/main" id="{DB95789F-42FA-2413-941B-7642ECEC9B0E}"/>
              </a:ext>
            </a:extLst>
          </p:cNvPr>
          <p:cNvPicPr>
            <a:picLocks noChangeAspect="1"/>
          </p:cNvPicPr>
          <p:nvPr/>
        </p:nvPicPr>
        <p:blipFill>
          <a:blip r:embed="rId10"/>
          <a:stretch>
            <a:fillRect/>
          </a:stretch>
        </p:blipFill>
        <p:spPr>
          <a:xfrm>
            <a:off x="12629212" y="7682152"/>
            <a:ext cx="1978076" cy="5399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C33DDE1C-FC66-29BF-7969-476559BAF44F}"/>
              </a:ext>
            </a:extLst>
          </p:cNvPr>
          <p:cNvPicPr>
            <a:picLocks noChangeAspect="1"/>
          </p:cNvPicPr>
          <p:nvPr/>
        </p:nvPicPr>
        <p:blipFill>
          <a:blip r:embed="rId3"/>
          <a:stretch>
            <a:fillRect/>
          </a:stretch>
        </p:blipFill>
        <p:spPr>
          <a:xfrm>
            <a:off x="0" y="0"/>
            <a:ext cx="14630400" cy="8553450"/>
          </a:xfrm>
          <a:prstGeom prst="rect">
            <a:avLst/>
          </a:prstGeom>
        </p:spPr>
      </p:pic>
      <p:sp>
        <p:nvSpPr>
          <p:cNvPr id="2" name="Text 0"/>
          <p:cNvSpPr/>
          <p:nvPr/>
        </p:nvSpPr>
        <p:spPr>
          <a:xfrm>
            <a:off x="4433184" y="353219"/>
            <a:ext cx="6740206" cy="655439"/>
          </a:xfrm>
          <a:prstGeom prst="rect">
            <a:avLst/>
          </a:prstGeom>
          <a:noFill/>
          <a:ln/>
        </p:spPr>
        <p:txBody>
          <a:bodyPr wrap="none" lIns="0" tIns="0" rIns="0" bIns="0" rtlCol="0" anchor="t"/>
          <a:lstStyle/>
          <a:p>
            <a:pPr marL="0" indent="0" algn="l">
              <a:lnSpc>
                <a:spcPts val="5150"/>
              </a:lnSpc>
              <a:buNone/>
            </a:pPr>
            <a:r>
              <a:rPr lang="en-US" sz="4100" dirty="0" err="1">
                <a:solidFill>
                  <a:schemeClr val="accent1">
                    <a:lumMod val="50000"/>
                  </a:schemeClr>
                </a:solidFill>
              </a:rPr>
              <a:t>Metodologia</a:t>
            </a:r>
            <a:r>
              <a:rPr lang="en-US" sz="4100" dirty="0">
                <a:solidFill>
                  <a:schemeClr val="accent1">
                    <a:lumMod val="50000"/>
                  </a:schemeClr>
                </a:solidFill>
              </a:rPr>
              <a:t> de Desarrollo </a:t>
            </a:r>
          </a:p>
        </p:txBody>
      </p:sp>
      <p:sp>
        <p:nvSpPr>
          <p:cNvPr id="5" name="Text 2"/>
          <p:cNvSpPr/>
          <p:nvPr/>
        </p:nvSpPr>
        <p:spPr>
          <a:xfrm>
            <a:off x="734020" y="7773353"/>
            <a:ext cx="13162359" cy="335637"/>
          </a:xfrm>
          <a:prstGeom prst="rect">
            <a:avLst/>
          </a:prstGeom>
          <a:noFill/>
          <a:ln/>
        </p:spPr>
        <p:txBody>
          <a:bodyPr wrap="none" lIns="0" tIns="0" rIns="0" bIns="0" rtlCol="0" anchor="t"/>
          <a:lstStyle/>
          <a:p>
            <a:pPr marL="0" indent="0" algn="l">
              <a:lnSpc>
                <a:spcPts val="2600"/>
              </a:lnSpc>
              <a:buNone/>
            </a:pPr>
            <a:endParaRPr lang="en-US" sz="1650" dirty="0"/>
          </a:p>
        </p:txBody>
      </p:sp>
      <p:pic>
        <p:nvPicPr>
          <p:cNvPr id="8" name="Imagen 7">
            <a:extLst>
              <a:ext uri="{FF2B5EF4-FFF2-40B4-BE49-F238E27FC236}">
                <a16:creationId xmlns:a16="http://schemas.microsoft.com/office/drawing/2014/main" id="{82017749-C9EC-4BE7-18E4-7DF1A9CD5D4C}"/>
              </a:ext>
            </a:extLst>
          </p:cNvPr>
          <p:cNvPicPr>
            <a:picLocks noChangeAspect="1"/>
          </p:cNvPicPr>
          <p:nvPr/>
        </p:nvPicPr>
        <p:blipFill>
          <a:blip r:embed="rId4"/>
          <a:stretch>
            <a:fillRect/>
          </a:stretch>
        </p:blipFill>
        <p:spPr>
          <a:xfrm rot="10800000">
            <a:off x="11707741" y="7292967"/>
            <a:ext cx="2922658" cy="1260483"/>
          </a:xfrm>
          <a:prstGeom prst="rect">
            <a:avLst/>
          </a:prstGeom>
        </p:spPr>
      </p:pic>
      <p:sp>
        <p:nvSpPr>
          <p:cNvPr id="7" name="Text 1">
            <a:extLst>
              <a:ext uri="{FF2B5EF4-FFF2-40B4-BE49-F238E27FC236}">
                <a16:creationId xmlns:a16="http://schemas.microsoft.com/office/drawing/2014/main" id="{A5E6E14D-74AA-A77C-E09B-2C1CB123D9C8}"/>
              </a:ext>
            </a:extLst>
          </p:cNvPr>
          <p:cNvSpPr/>
          <p:nvPr/>
        </p:nvSpPr>
        <p:spPr>
          <a:xfrm>
            <a:off x="1820226" y="1260010"/>
            <a:ext cx="10989946" cy="2876240"/>
          </a:xfrm>
          <a:prstGeom prst="rect">
            <a:avLst/>
          </a:prstGeom>
          <a:noFill/>
          <a:ln/>
        </p:spPr>
        <p:txBody>
          <a:bodyPr wrap="square" lIns="0" tIns="0" rIns="0" bIns="0" rtlCol="0" anchor="t"/>
          <a:lstStyle/>
          <a:p>
            <a:pPr marL="0" indent="0" algn="l">
              <a:lnSpc>
                <a:spcPts val="2800"/>
              </a:lnSpc>
              <a:buNone/>
            </a:pPr>
            <a:r>
              <a:rPr lang="es-MX" sz="1750" dirty="0">
                <a:solidFill>
                  <a:schemeClr val="accent1">
                    <a:lumMod val="50000"/>
                  </a:schemeClr>
                </a:solidFill>
                <a:latin typeface="Instrument Sans Medium" pitchFamily="34" charset="0"/>
                <a:ea typeface="Instrument Sans Medium" pitchFamily="34" charset="-122"/>
                <a:cs typeface="Instrument Sans Medium" pitchFamily="34" charset="-120"/>
              </a:rPr>
              <a:t>porque esta metodología ágil es ideal para gestionar la complejidad y los cambios inherentes a una plataforma modular de gestión académica.</a:t>
            </a:r>
          </a:p>
          <a:p>
            <a:pPr marL="342900" indent="-342900" algn="l">
              <a:lnSpc>
                <a:spcPts val="2800"/>
              </a:lnSpc>
              <a:buFont typeface="+mj-lt"/>
              <a:buAutoNum type="arabicPeriod"/>
            </a:pPr>
            <a:r>
              <a:rPr lang="es-MX" sz="1750" dirty="0">
                <a:solidFill>
                  <a:schemeClr val="accent1">
                    <a:lumMod val="50000"/>
                  </a:schemeClr>
                </a:solidFill>
                <a:latin typeface="Instrument Sans Medium" pitchFamily="34" charset="0"/>
                <a:ea typeface="Instrument Sans Medium" pitchFamily="34" charset="-122"/>
                <a:cs typeface="Instrument Sans Medium" pitchFamily="34" charset="-120"/>
              </a:rPr>
              <a:t>Entrega Rápida de Valor: Permite entregar módulos funcionales en ciclos cortos (</a:t>
            </a:r>
            <a:r>
              <a:rPr lang="es-MX" sz="1750" dirty="0" err="1">
                <a:solidFill>
                  <a:schemeClr val="accent1">
                    <a:lumMod val="50000"/>
                  </a:schemeClr>
                </a:solidFill>
                <a:latin typeface="Instrument Sans Medium" pitchFamily="34" charset="0"/>
                <a:ea typeface="Instrument Sans Medium" pitchFamily="34" charset="-122"/>
                <a:cs typeface="Instrument Sans Medium" pitchFamily="34" charset="-120"/>
              </a:rPr>
              <a:t>Sprints</a:t>
            </a:r>
            <a:r>
              <a:rPr lang="es-MX" sz="1750" dirty="0">
                <a:solidFill>
                  <a:schemeClr val="accent1">
                    <a:lumMod val="50000"/>
                  </a:schemeClr>
                </a:solidFill>
                <a:latin typeface="Instrument Sans Medium" pitchFamily="34" charset="0"/>
                <a:ea typeface="Instrument Sans Medium" pitchFamily="34" charset="-122"/>
                <a:cs typeface="Instrument Sans Medium" pitchFamily="34" charset="-120"/>
              </a:rPr>
              <a:t>), garantizando que los </a:t>
            </a:r>
            <a:r>
              <a:rPr lang="es-MX" sz="1750" dirty="0" err="1">
                <a:solidFill>
                  <a:schemeClr val="accent1">
                    <a:lumMod val="50000"/>
                  </a:schemeClr>
                </a:solidFill>
                <a:latin typeface="Instrument Sans Medium" pitchFamily="34" charset="0"/>
                <a:ea typeface="Instrument Sans Medium" pitchFamily="34" charset="-122"/>
                <a:cs typeface="Instrument Sans Medium" pitchFamily="34" charset="-120"/>
              </a:rPr>
              <a:t>stakeholders</a:t>
            </a:r>
            <a:r>
              <a:rPr lang="es-MX" sz="1750" dirty="0">
                <a:solidFill>
                  <a:schemeClr val="accent1">
                    <a:lumMod val="50000"/>
                  </a:schemeClr>
                </a:solidFill>
                <a:latin typeface="Instrument Sans Medium" pitchFamily="34" charset="0"/>
                <a:ea typeface="Instrument Sans Medium" pitchFamily="34" charset="-122"/>
                <a:cs typeface="Instrument Sans Medium" pitchFamily="34" charset="-120"/>
              </a:rPr>
              <a:t> reciban valor tempranamente.</a:t>
            </a:r>
          </a:p>
          <a:p>
            <a:pPr marL="342900" indent="-342900" algn="l">
              <a:lnSpc>
                <a:spcPts val="2800"/>
              </a:lnSpc>
              <a:buFont typeface="+mj-lt"/>
              <a:buAutoNum type="arabicPeriod"/>
            </a:pPr>
            <a:r>
              <a:rPr lang="es-MX" sz="1750" dirty="0">
                <a:solidFill>
                  <a:schemeClr val="accent1">
                    <a:lumMod val="50000"/>
                  </a:schemeClr>
                </a:solidFill>
                <a:latin typeface="Instrument Sans Medium" pitchFamily="34" charset="0"/>
                <a:ea typeface="Instrument Sans Medium" pitchFamily="34" charset="-122"/>
                <a:cs typeface="Instrument Sans Medium" pitchFamily="34" charset="-120"/>
              </a:rPr>
              <a:t>Adaptabilidad: Facilita la incorporación de </a:t>
            </a:r>
            <a:r>
              <a:rPr lang="es-MX" sz="1750" dirty="0" err="1">
                <a:solidFill>
                  <a:schemeClr val="accent1">
                    <a:lumMod val="50000"/>
                  </a:schemeClr>
                </a:solidFill>
                <a:latin typeface="Instrument Sans Medium" pitchFamily="34" charset="0"/>
                <a:ea typeface="Instrument Sans Medium" pitchFamily="34" charset="-122"/>
                <a:cs typeface="Instrument Sans Medium" pitchFamily="34" charset="-120"/>
              </a:rPr>
              <a:t>feedback</a:t>
            </a:r>
            <a:r>
              <a:rPr lang="es-MX" sz="1750" dirty="0">
                <a:solidFill>
                  <a:schemeClr val="accent1">
                    <a:lumMod val="50000"/>
                  </a:schemeClr>
                </a:solidFill>
                <a:latin typeface="Instrument Sans Medium" pitchFamily="34" charset="0"/>
                <a:ea typeface="Instrument Sans Medium" pitchFamily="34" charset="-122"/>
                <a:cs typeface="Instrument Sans Medium" pitchFamily="34" charset="-120"/>
              </a:rPr>
              <a:t> y la adaptación a nuevos requisitos de usuarios (docentes, alumnos, administradores) de manera eficiente.</a:t>
            </a:r>
          </a:p>
          <a:p>
            <a:pPr marL="342900" indent="-342900" algn="l">
              <a:lnSpc>
                <a:spcPts val="2800"/>
              </a:lnSpc>
              <a:buFont typeface="+mj-lt"/>
              <a:buAutoNum type="arabicPeriod"/>
            </a:pPr>
            <a:r>
              <a:rPr lang="es-MX" sz="1750" dirty="0">
                <a:solidFill>
                  <a:schemeClr val="accent1">
                    <a:lumMod val="50000"/>
                  </a:schemeClr>
                </a:solidFill>
                <a:latin typeface="Instrument Sans Medium" pitchFamily="34" charset="0"/>
                <a:ea typeface="Instrument Sans Medium" pitchFamily="34" charset="-122"/>
                <a:cs typeface="Instrument Sans Medium" pitchFamily="34" charset="-120"/>
              </a:rPr>
              <a:t>Reducción de Riesgos: La inspección y adaptación constante detectan y corrigen problemas o desviaciones en etapas tempranas.</a:t>
            </a:r>
          </a:p>
        </p:txBody>
      </p:sp>
      <p:pic>
        <p:nvPicPr>
          <p:cNvPr id="11" name="Imagen 10" descr="Diagrama&#10;&#10;El contenido generado por IA puede ser incorrecto.">
            <a:extLst>
              <a:ext uri="{FF2B5EF4-FFF2-40B4-BE49-F238E27FC236}">
                <a16:creationId xmlns:a16="http://schemas.microsoft.com/office/drawing/2014/main" id="{EFA0D0C2-D46D-67C3-B3AC-9B883BA5B020}"/>
              </a:ext>
            </a:extLst>
          </p:cNvPr>
          <p:cNvPicPr>
            <a:picLocks noChangeAspect="1"/>
          </p:cNvPicPr>
          <p:nvPr/>
        </p:nvPicPr>
        <p:blipFill>
          <a:blip r:embed="rId5"/>
          <a:stretch>
            <a:fillRect/>
          </a:stretch>
        </p:blipFill>
        <p:spPr>
          <a:xfrm>
            <a:off x="3652966" y="4204502"/>
            <a:ext cx="7324466" cy="3671879"/>
          </a:xfrm>
          <a:prstGeom prst="rect">
            <a:avLst/>
          </a:prstGeom>
        </p:spPr>
      </p:pic>
      <p:pic>
        <p:nvPicPr>
          <p:cNvPr id="3" name="Imagen 2">
            <a:extLst>
              <a:ext uri="{FF2B5EF4-FFF2-40B4-BE49-F238E27FC236}">
                <a16:creationId xmlns:a16="http://schemas.microsoft.com/office/drawing/2014/main" id="{86ED0120-20E0-3277-8281-25F3B26AA882}"/>
              </a:ext>
            </a:extLst>
          </p:cNvPr>
          <p:cNvPicPr>
            <a:picLocks noChangeAspect="1"/>
          </p:cNvPicPr>
          <p:nvPr/>
        </p:nvPicPr>
        <p:blipFill>
          <a:blip r:embed="rId4"/>
          <a:stretch>
            <a:fillRect/>
          </a:stretch>
        </p:blipFill>
        <p:spPr>
          <a:xfrm>
            <a:off x="47291" y="0"/>
            <a:ext cx="3324412" cy="13659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CAA9A-BC2B-5392-F9EB-122A999E0F75}"/>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6817D0EC-26BC-1D25-94E5-2FE09FA95A64}"/>
              </a:ext>
            </a:extLst>
          </p:cNvPr>
          <p:cNvPicPr>
            <a:picLocks noChangeAspect="1"/>
          </p:cNvPicPr>
          <p:nvPr/>
        </p:nvPicPr>
        <p:blipFill>
          <a:blip r:embed="rId3"/>
          <a:stretch>
            <a:fillRect/>
          </a:stretch>
        </p:blipFill>
        <p:spPr>
          <a:xfrm>
            <a:off x="0" y="0"/>
            <a:ext cx="14630400" cy="8553450"/>
          </a:xfrm>
          <a:prstGeom prst="rect">
            <a:avLst/>
          </a:prstGeom>
        </p:spPr>
      </p:pic>
      <p:pic>
        <p:nvPicPr>
          <p:cNvPr id="9" name="Imagen 8">
            <a:extLst>
              <a:ext uri="{FF2B5EF4-FFF2-40B4-BE49-F238E27FC236}">
                <a16:creationId xmlns:a16="http://schemas.microsoft.com/office/drawing/2014/main" id="{BBC0C901-36B5-DBE3-CF97-3A55457FCB0D}"/>
              </a:ext>
            </a:extLst>
          </p:cNvPr>
          <p:cNvPicPr>
            <a:picLocks noChangeAspect="1"/>
          </p:cNvPicPr>
          <p:nvPr/>
        </p:nvPicPr>
        <p:blipFill>
          <a:blip r:embed="rId3"/>
          <a:stretch>
            <a:fillRect/>
          </a:stretch>
        </p:blipFill>
        <p:spPr>
          <a:xfrm>
            <a:off x="0" y="-6061"/>
            <a:ext cx="14630400" cy="8553450"/>
          </a:xfrm>
          <a:prstGeom prst="rect">
            <a:avLst/>
          </a:prstGeom>
        </p:spPr>
      </p:pic>
      <p:sp>
        <p:nvSpPr>
          <p:cNvPr id="2" name="Text 0">
            <a:extLst>
              <a:ext uri="{FF2B5EF4-FFF2-40B4-BE49-F238E27FC236}">
                <a16:creationId xmlns:a16="http://schemas.microsoft.com/office/drawing/2014/main" id="{C933FE21-7118-91D5-EFBC-575F9C76FD8E}"/>
              </a:ext>
            </a:extLst>
          </p:cNvPr>
          <p:cNvSpPr/>
          <p:nvPr/>
        </p:nvSpPr>
        <p:spPr>
          <a:xfrm>
            <a:off x="4131847" y="1137687"/>
            <a:ext cx="5243393" cy="655439"/>
          </a:xfrm>
          <a:prstGeom prst="rect">
            <a:avLst/>
          </a:prstGeom>
          <a:noFill/>
          <a:ln/>
        </p:spPr>
        <p:txBody>
          <a:bodyPr wrap="none" lIns="0" tIns="0" rIns="0" bIns="0" rtlCol="0" anchor="t"/>
          <a:lstStyle/>
          <a:p>
            <a:pPr marL="0" indent="0" algn="l">
              <a:lnSpc>
                <a:spcPts val="5150"/>
              </a:lnSpc>
              <a:buNone/>
            </a:pPr>
            <a:r>
              <a:rPr lang="en-US" sz="4400" dirty="0">
                <a:solidFill>
                  <a:schemeClr val="accent1">
                    <a:lumMod val="50000"/>
                  </a:schemeClr>
                </a:solidFill>
              </a:rPr>
              <a:t>Calendario de </a:t>
            </a:r>
            <a:r>
              <a:rPr lang="en-US" sz="4400" dirty="0" err="1">
                <a:solidFill>
                  <a:schemeClr val="accent1">
                    <a:lumMod val="50000"/>
                  </a:schemeClr>
                </a:solidFill>
              </a:rPr>
              <a:t>Entregas</a:t>
            </a:r>
            <a:r>
              <a:rPr lang="en-US" sz="4400" dirty="0">
                <a:solidFill>
                  <a:schemeClr val="accent1">
                    <a:lumMod val="50000"/>
                  </a:schemeClr>
                </a:solidFill>
              </a:rPr>
              <a:t> </a:t>
            </a:r>
          </a:p>
        </p:txBody>
      </p:sp>
      <p:sp>
        <p:nvSpPr>
          <p:cNvPr id="5" name="Text 2">
            <a:extLst>
              <a:ext uri="{FF2B5EF4-FFF2-40B4-BE49-F238E27FC236}">
                <a16:creationId xmlns:a16="http://schemas.microsoft.com/office/drawing/2014/main" id="{DF1039D4-88D9-3E50-C040-21A7D3DFC374}"/>
              </a:ext>
            </a:extLst>
          </p:cNvPr>
          <p:cNvSpPr/>
          <p:nvPr/>
        </p:nvSpPr>
        <p:spPr>
          <a:xfrm>
            <a:off x="734020" y="7773353"/>
            <a:ext cx="13162359" cy="335637"/>
          </a:xfrm>
          <a:prstGeom prst="rect">
            <a:avLst/>
          </a:prstGeom>
          <a:noFill/>
          <a:ln/>
        </p:spPr>
        <p:txBody>
          <a:bodyPr wrap="none" lIns="0" tIns="0" rIns="0" bIns="0" rtlCol="0" anchor="t"/>
          <a:lstStyle/>
          <a:p>
            <a:pPr marL="0" indent="0" algn="l">
              <a:lnSpc>
                <a:spcPts val="2600"/>
              </a:lnSpc>
              <a:buNone/>
            </a:pPr>
            <a:endParaRPr lang="en-US" sz="1650" dirty="0"/>
          </a:p>
        </p:txBody>
      </p:sp>
      <p:pic>
        <p:nvPicPr>
          <p:cNvPr id="8" name="Imagen 7">
            <a:extLst>
              <a:ext uri="{FF2B5EF4-FFF2-40B4-BE49-F238E27FC236}">
                <a16:creationId xmlns:a16="http://schemas.microsoft.com/office/drawing/2014/main" id="{32BC2CB8-F1B8-DBF8-5872-6D9331808316}"/>
              </a:ext>
            </a:extLst>
          </p:cNvPr>
          <p:cNvPicPr>
            <a:picLocks noChangeAspect="1"/>
          </p:cNvPicPr>
          <p:nvPr/>
        </p:nvPicPr>
        <p:blipFill>
          <a:blip r:embed="rId4"/>
          <a:stretch>
            <a:fillRect/>
          </a:stretch>
        </p:blipFill>
        <p:spPr>
          <a:xfrm rot="10800000">
            <a:off x="11707741" y="7292967"/>
            <a:ext cx="2922658" cy="1260483"/>
          </a:xfrm>
          <a:prstGeom prst="rect">
            <a:avLst/>
          </a:prstGeom>
        </p:spPr>
      </p:pic>
      <p:sp>
        <p:nvSpPr>
          <p:cNvPr id="3" name="Text 1">
            <a:extLst>
              <a:ext uri="{FF2B5EF4-FFF2-40B4-BE49-F238E27FC236}">
                <a16:creationId xmlns:a16="http://schemas.microsoft.com/office/drawing/2014/main" id="{24EA256F-9839-826F-8508-F7900547F88B}"/>
              </a:ext>
            </a:extLst>
          </p:cNvPr>
          <p:cNvSpPr/>
          <p:nvPr/>
        </p:nvSpPr>
        <p:spPr>
          <a:xfrm>
            <a:off x="3270233" y="3586252"/>
            <a:ext cx="7920775" cy="497376"/>
          </a:xfrm>
          <a:prstGeom prst="rect">
            <a:avLst/>
          </a:prstGeom>
          <a:noFill/>
          <a:ln/>
        </p:spPr>
        <p:txBody>
          <a:bodyPr wrap="square" lIns="0" tIns="0" rIns="0" bIns="0" rtlCol="0" anchor="t"/>
          <a:lstStyle/>
          <a:p>
            <a:pPr>
              <a:lnSpc>
                <a:spcPts val="2800"/>
              </a:lnSpc>
            </a:pPr>
            <a:r>
              <a:rPr lang="es-MX" sz="3600" dirty="0">
                <a:hlinkClick r:id="rId5"/>
              </a:rPr>
              <a:t>escuela.xlsx - Hojas de cálculo de Google</a:t>
            </a:r>
            <a:endParaRPr lang="es-MX" sz="3600" dirty="0">
              <a:solidFill>
                <a:srgbClr val="1E3063"/>
              </a:solidFill>
              <a:latin typeface="Instrument Sans Medium" pitchFamily="34" charset="0"/>
              <a:ea typeface="Instrument Sans Medium" pitchFamily="34" charset="-122"/>
              <a:cs typeface="Instrument Sans Medium" pitchFamily="34" charset="-120"/>
            </a:endParaRPr>
          </a:p>
        </p:txBody>
      </p:sp>
      <p:pic>
        <p:nvPicPr>
          <p:cNvPr id="4" name="Imagen 3">
            <a:extLst>
              <a:ext uri="{FF2B5EF4-FFF2-40B4-BE49-F238E27FC236}">
                <a16:creationId xmlns:a16="http://schemas.microsoft.com/office/drawing/2014/main" id="{36288F56-31E5-425F-8483-C7629F45CA0D}"/>
              </a:ext>
            </a:extLst>
          </p:cNvPr>
          <p:cNvPicPr>
            <a:picLocks noChangeAspect="1"/>
          </p:cNvPicPr>
          <p:nvPr/>
        </p:nvPicPr>
        <p:blipFill>
          <a:blip r:embed="rId4"/>
          <a:stretch>
            <a:fillRect/>
          </a:stretch>
        </p:blipFill>
        <p:spPr>
          <a:xfrm>
            <a:off x="47291" y="0"/>
            <a:ext cx="3324412" cy="1433751"/>
          </a:xfrm>
          <a:prstGeom prst="rect">
            <a:avLst/>
          </a:prstGeom>
        </p:spPr>
      </p:pic>
    </p:spTree>
    <p:extLst>
      <p:ext uri="{BB962C8B-B14F-4D97-AF65-F5344CB8AC3E}">
        <p14:creationId xmlns:p14="http://schemas.microsoft.com/office/powerpoint/2010/main" val="2058519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538</TotalTime>
  <Words>1633</Words>
  <Application>Microsoft Office PowerPoint</Application>
  <PresentationFormat>Personalizado</PresentationFormat>
  <Paragraphs>189</Paragraphs>
  <Slides>42</Slides>
  <Notes>33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42</vt:i4>
      </vt:variant>
    </vt:vector>
  </HeadingPairs>
  <TitlesOfParts>
    <vt:vector size="46" baseType="lpstr">
      <vt:lpstr>Arial</vt:lpstr>
      <vt:lpstr>Instrument Sans Medium</vt:lpstr>
      <vt:lpstr>Instrument Sans Semi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cesar adair martinez parra</dc:creator>
  <cp:lastModifiedBy>cesar adair martinez parra</cp:lastModifiedBy>
  <cp:revision>8</cp:revision>
  <dcterms:created xsi:type="dcterms:W3CDTF">2025-11-13T03:43:22Z</dcterms:created>
  <dcterms:modified xsi:type="dcterms:W3CDTF">2025-12-16T01:16:16Z</dcterms:modified>
</cp:coreProperties>
</file>